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67" r:id="rId2"/>
    <p:sldId id="354" r:id="rId3"/>
    <p:sldId id="357" r:id="rId4"/>
    <p:sldId id="369" r:id="rId5"/>
    <p:sldId id="383" r:id="rId6"/>
    <p:sldId id="379" r:id="rId7"/>
    <p:sldId id="380" r:id="rId8"/>
    <p:sldId id="384" r:id="rId9"/>
    <p:sldId id="371" r:id="rId10"/>
    <p:sldId id="375" r:id="rId11"/>
    <p:sldId id="376" r:id="rId12"/>
    <p:sldId id="385" r:id="rId13"/>
    <p:sldId id="373" r:id="rId14"/>
    <p:sldId id="372" r:id="rId15"/>
    <p:sldId id="351" r:id="rId16"/>
    <p:sldId id="352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FA8B66-3A9C-42C4-B7A3-16C6A8583071}">
          <p14:sldIdLst>
            <p14:sldId id="367"/>
            <p14:sldId id="354"/>
            <p14:sldId id="357"/>
            <p14:sldId id="369"/>
            <p14:sldId id="383"/>
            <p14:sldId id="379"/>
            <p14:sldId id="380"/>
            <p14:sldId id="384"/>
            <p14:sldId id="371"/>
            <p14:sldId id="375"/>
            <p14:sldId id="376"/>
            <p14:sldId id="385"/>
            <p14:sldId id="373"/>
            <p14:sldId id="372"/>
            <p14:sldId id="351"/>
            <p14:sldId id="352"/>
          </p14:sldIdLst>
        </p14:section>
        <p14:section name="Untitled Section" id="{57A602D0-009F-41F7-910C-FB9515CCFCD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24D"/>
    <a:srgbClr val="009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86" autoAdjust="0"/>
    <p:restoredTop sz="87692" autoAdjust="0"/>
  </p:normalViewPr>
  <p:slideViewPr>
    <p:cSldViewPr snapToGrid="0" snapToObjects="1">
      <p:cViewPr varScale="1">
        <p:scale>
          <a:sx n="62" d="100"/>
          <a:sy n="62" d="100"/>
        </p:scale>
        <p:origin x="62" y="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u="none" strike="noStrike" baseline="0" dirty="0" smtClean="0">
                <a:effectLst/>
              </a:rPr>
              <a:t>Increase in 2-Year Recidivism</a:t>
            </a:r>
            <a:br>
              <a:rPr lang="en-US" sz="2000" b="1" i="0" u="none" strike="noStrike" baseline="0" dirty="0" smtClean="0">
                <a:effectLst/>
              </a:rPr>
            </a:br>
            <a:r>
              <a:rPr lang="en-US" sz="2000" b="1" i="0" u="none" strike="noStrike" baseline="0" dirty="0" smtClean="0">
                <a:effectLst/>
              </a:rPr>
              <a:t>Low-Risk </a:t>
            </a:r>
          </a:p>
          <a:p>
            <a:pPr>
              <a:defRPr sz="2000"/>
            </a:pPr>
            <a:r>
              <a:rPr lang="en-US" sz="2000" b="1" i="0" u="none" strike="noStrike" baseline="0" dirty="0" smtClean="0">
                <a:effectLst/>
              </a:rPr>
              <a:t>Defendants*</a:t>
            </a:r>
            <a:r>
              <a:rPr lang="en-US" sz="2000" b="1" i="0" u="none" strike="noStrike" baseline="0" dirty="0" smtClean="0"/>
              <a:t> </a:t>
            </a:r>
            <a:endParaRPr lang="en-US" sz="2000" dirty="0"/>
          </a:p>
        </c:rich>
      </c:tx>
      <c:layout>
        <c:manualLayout>
          <c:xMode val="edge"/>
          <c:yMode val="edge"/>
          <c:x val="0.18057569568194301"/>
          <c:y val="2.0684578099755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2059227100247"/>
          <c:y val="0.34884552598857899"/>
          <c:w val="0.77962040202695704"/>
          <c:h val="0.48516527187306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2-3 Days</c:v>
                </c:pt>
                <c:pt idx="1">
                  <c:v>4-7 Days</c:v>
                </c:pt>
                <c:pt idx="2">
                  <c:v>8-14 Days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0.17</c:v>
                </c:pt>
                <c:pt idx="1">
                  <c:v>0.35</c:v>
                </c:pt>
                <c:pt idx="2">
                  <c:v>0.51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36-4D51-AFFD-ECD8CC0BE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8602296"/>
        <c:axId val="2349576"/>
      </c:barChart>
      <c:catAx>
        <c:axId val="158602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9576"/>
        <c:crosses val="autoZero"/>
        <c:auto val="1"/>
        <c:lblAlgn val="ctr"/>
        <c:lblOffset val="100"/>
        <c:noMultiLvlLbl val="0"/>
      </c:catAx>
      <c:valAx>
        <c:axId val="2349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8602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u="none" strike="noStrike" baseline="0" dirty="0" smtClean="0">
                <a:effectLst/>
              </a:rPr>
              <a:t>Increase in 2-Year Recidivism</a:t>
            </a:r>
            <a:br>
              <a:rPr lang="en-US" sz="2000" b="1" i="0" u="none" strike="noStrike" baseline="0" dirty="0" smtClean="0">
                <a:effectLst/>
              </a:rPr>
            </a:br>
            <a:r>
              <a:rPr lang="en-US" sz="2000" b="1" i="0" u="none" strike="noStrike" baseline="0" dirty="0" smtClean="0">
                <a:effectLst/>
              </a:rPr>
              <a:t>Moderate-Risk Defendants*</a:t>
            </a:r>
            <a:r>
              <a:rPr lang="en-US" sz="2000" b="1" i="0" u="none" strike="noStrike" baseline="0" dirty="0" smtClean="0"/>
              <a:t> </a:t>
            </a:r>
            <a:endParaRPr lang="en-US" sz="2000" dirty="0"/>
          </a:p>
        </c:rich>
      </c:tx>
      <c:layout>
        <c:manualLayout>
          <c:xMode val="edge"/>
          <c:yMode val="edge"/>
          <c:x val="0.27318325862453502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2-3 Days</c:v>
                </c:pt>
                <c:pt idx="1">
                  <c:v>4-7 Days</c:v>
                </c:pt>
                <c:pt idx="2">
                  <c:v>8-14 Days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0.2</c:v>
                </c:pt>
                <c:pt idx="2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46-410E-A1AC-D6CC82E14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9076456"/>
        <c:axId val="158114288"/>
      </c:barChart>
      <c:catAx>
        <c:axId val="159076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8114288"/>
        <c:crosses val="autoZero"/>
        <c:auto val="1"/>
        <c:lblAlgn val="ctr"/>
        <c:lblOffset val="100"/>
        <c:noMultiLvlLbl val="0"/>
      </c:catAx>
      <c:valAx>
        <c:axId val="158114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9076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65-40B9-A41A-200ED343E834}"/>
              </c:ext>
            </c:extLst>
          </c:dPt>
          <c:cat>
            <c:strRef>
              <c:f>Sheet1!$A$2:$A$6</c:f>
              <c:strCache>
                <c:ptCount val="5"/>
                <c:pt idx="0">
                  <c:v>Low</c:v>
                </c:pt>
                <c:pt idx="1">
                  <c:v>Low-Med</c:v>
                </c:pt>
                <c:pt idx="2">
                  <c:v>Medium</c:v>
                </c:pt>
                <c:pt idx="3">
                  <c:v>Med-High</c:v>
                </c:pt>
                <c:pt idx="4">
                  <c:v>High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0.09</c:v>
                </c:pt>
                <c:pt idx="1">
                  <c:v>0.23</c:v>
                </c:pt>
                <c:pt idx="2">
                  <c:v>0.26</c:v>
                </c:pt>
                <c:pt idx="3">
                  <c:v>0.3</c:v>
                </c:pt>
                <c:pt idx="4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65-40B9-A41A-200ED343E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702232"/>
        <c:axId val="160740064"/>
      </c:barChart>
      <c:catAx>
        <c:axId val="160702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740064"/>
        <c:crosses val="autoZero"/>
        <c:auto val="1"/>
        <c:lblAlgn val="ctr"/>
        <c:lblOffset val="100"/>
        <c:noMultiLvlLbl val="0"/>
      </c:catAx>
      <c:valAx>
        <c:axId val="160740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0702232"/>
        <c:crosses val="autoZero"/>
        <c:crossBetween val="between"/>
      </c:valAx>
      <c:spPr>
        <a:ln>
          <a:solidFill>
            <a:srgbClr val="FF000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C55EE-8BB1-4812-88B6-08FFB7AB603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22C392-BF79-4A59-9AA1-B79BC17AB5BB}">
      <dgm:prSet phldrT="[Text]"/>
      <dgm:spPr/>
      <dgm:t>
        <a:bodyPr/>
        <a:lstStyle/>
        <a:p>
          <a:r>
            <a:rPr lang="en-US" dirty="0" smtClean="0"/>
            <a:t>Pre-Arraignment</a:t>
          </a:r>
          <a:endParaRPr lang="en-US" dirty="0"/>
        </a:p>
      </dgm:t>
    </dgm:pt>
    <dgm:pt modelId="{7E4560D1-7CC4-4C11-AD2F-AA0919120DBB}" type="parTrans" cxnId="{737208D5-1815-4DE1-9719-AEAE9E4FFC52}">
      <dgm:prSet/>
      <dgm:spPr/>
      <dgm:t>
        <a:bodyPr/>
        <a:lstStyle/>
        <a:p>
          <a:endParaRPr lang="en-US"/>
        </a:p>
      </dgm:t>
    </dgm:pt>
    <dgm:pt modelId="{F6A9417B-EB03-4058-A873-E54356B9DFD8}" type="sibTrans" cxnId="{737208D5-1815-4DE1-9719-AEAE9E4FFC52}">
      <dgm:prSet/>
      <dgm:spPr/>
      <dgm:t>
        <a:bodyPr/>
        <a:lstStyle/>
        <a:p>
          <a:endParaRPr lang="en-US"/>
        </a:p>
      </dgm:t>
    </dgm:pt>
    <dgm:pt modelId="{6CF3C70A-5937-43C4-98C5-53B1D618B928}">
      <dgm:prSet phldrT="[Text]"/>
      <dgm:spPr/>
      <dgm:t>
        <a:bodyPr/>
        <a:lstStyle/>
        <a:p>
          <a:r>
            <a:rPr lang="en-US" dirty="0" smtClean="0"/>
            <a:t>Risk Tool Screening</a:t>
          </a:r>
          <a:endParaRPr lang="en-US" dirty="0"/>
        </a:p>
      </dgm:t>
    </dgm:pt>
    <dgm:pt modelId="{382BFDEA-D05A-469A-9829-2F4626D15CF0}" type="parTrans" cxnId="{2F0A31C1-86A2-4433-9F5B-E0DBC3FD394A}">
      <dgm:prSet/>
      <dgm:spPr/>
      <dgm:t>
        <a:bodyPr/>
        <a:lstStyle/>
        <a:p>
          <a:endParaRPr lang="en-US"/>
        </a:p>
      </dgm:t>
    </dgm:pt>
    <dgm:pt modelId="{DC6C7F64-AEE9-4370-AC92-328817C02BA9}" type="sibTrans" cxnId="{2F0A31C1-86A2-4433-9F5B-E0DBC3FD394A}">
      <dgm:prSet/>
      <dgm:spPr/>
      <dgm:t>
        <a:bodyPr/>
        <a:lstStyle/>
        <a:p>
          <a:endParaRPr lang="en-US"/>
        </a:p>
      </dgm:t>
    </dgm:pt>
    <dgm:pt modelId="{0670BBE9-D93D-4DA2-876A-B68CCC3851BC}">
      <dgm:prSet phldrT="[Text]"/>
      <dgm:spPr/>
      <dgm:t>
        <a:bodyPr/>
        <a:lstStyle/>
        <a:p>
          <a:r>
            <a:rPr lang="en-US" dirty="0" smtClean="0"/>
            <a:t>Permission from Defense</a:t>
          </a:r>
          <a:endParaRPr lang="en-US" dirty="0"/>
        </a:p>
      </dgm:t>
    </dgm:pt>
    <dgm:pt modelId="{297467AB-18A8-4249-9C4B-4F4316794CAD}" type="parTrans" cxnId="{1F129EED-2C6C-4FA5-A5A8-FBB438EA5DBC}">
      <dgm:prSet/>
      <dgm:spPr/>
      <dgm:t>
        <a:bodyPr/>
        <a:lstStyle/>
        <a:p>
          <a:endParaRPr lang="en-US"/>
        </a:p>
      </dgm:t>
    </dgm:pt>
    <dgm:pt modelId="{FC75DDAA-05A8-42C2-B7DF-D1B21B541BDB}" type="sibTrans" cxnId="{1F129EED-2C6C-4FA5-A5A8-FBB438EA5DBC}">
      <dgm:prSet/>
      <dgm:spPr/>
      <dgm:t>
        <a:bodyPr/>
        <a:lstStyle/>
        <a:p>
          <a:endParaRPr lang="en-US"/>
        </a:p>
      </dgm:t>
    </dgm:pt>
    <dgm:pt modelId="{6C2DA0D7-090F-4D67-857A-42874F3D2D21}">
      <dgm:prSet phldrT="[Text]"/>
      <dgm:spPr/>
      <dgm:t>
        <a:bodyPr/>
        <a:lstStyle/>
        <a:p>
          <a:r>
            <a:rPr lang="en-US" dirty="0" smtClean="0"/>
            <a:t>Client Interview</a:t>
          </a:r>
          <a:endParaRPr lang="en-US" dirty="0"/>
        </a:p>
      </dgm:t>
    </dgm:pt>
    <dgm:pt modelId="{A3145B7A-9896-406D-87B5-268D0A5B9EF5}" type="parTrans" cxnId="{B8DF84E9-4A1D-401F-AD71-38C281644FF1}">
      <dgm:prSet/>
      <dgm:spPr/>
      <dgm:t>
        <a:bodyPr/>
        <a:lstStyle/>
        <a:p>
          <a:endParaRPr lang="en-US"/>
        </a:p>
      </dgm:t>
    </dgm:pt>
    <dgm:pt modelId="{31F3F2DD-4A8B-4FCB-A982-012BB4B35957}" type="sibTrans" cxnId="{B8DF84E9-4A1D-401F-AD71-38C281644FF1}">
      <dgm:prSet/>
      <dgm:spPr/>
      <dgm:t>
        <a:bodyPr/>
        <a:lstStyle/>
        <a:p>
          <a:endParaRPr lang="en-US"/>
        </a:p>
      </dgm:t>
    </dgm:pt>
    <dgm:pt modelId="{05BC47F0-318E-4FE0-9BF8-199062367281}">
      <dgm:prSet phldrT="[Text]"/>
      <dgm:spPr/>
      <dgm:t>
        <a:bodyPr/>
        <a:lstStyle/>
        <a:p>
          <a:r>
            <a:rPr lang="en-US" dirty="0" smtClean="0"/>
            <a:t>Providers Identify Cases/Cases Referred by Defense</a:t>
          </a:r>
          <a:endParaRPr lang="en-US" dirty="0"/>
        </a:p>
      </dgm:t>
    </dgm:pt>
    <dgm:pt modelId="{5551864A-CABD-4134-8A92-FC239AB04CC0}" type="parTrans" cxnId="{8E02A1B2-8044-4351-8B13-877565163AC2}">
      <dgm:prSet/>
      <dgm:spPr/>
      <dgm:t>
        <a:bodyPr/>
        <a:lstStyle/>
        <a:p>
          <a:endParaRPr lang="en-US"/>
        </a:p>
      </dgm:t>
    </dgm:pt>
    <dgm:pt modelId="{B2474457-1F30-4EDD-8FAB-4289444ECA98}" type="sibTrans" cxnId="{8E02A1B2-8044-4351-8B13-877565163AC2}">
      <dgm:prSet/>
      <dgm:spPr/>
      <dgm:t>
        <a:bodyPr/>
        <a:lstStyle/>
        <a:p>
          <a:endParaRPr lang="en-US"/>
        </a:p>
      </dgm:t>
    </dgm:pt>
    <dgm:pt modelId="{CE6CC51D-A3F2-4367-B3B2-6B2C7FE33AD0}" type="pres">
      <dgm:prSet presAssocID="{B74C55EE-8BB1-4812-88B6-08FFB7AB60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47DB44-D1CB-4320-9C3F-C35CE0FF4706}" type="pres">
      <dgm:prSet presAssocID="{BC22C392-BF79-4A59-9AA1-B79BC17AB5BB}" presName="root1" presStyleCnt="0"/>
      <dgm:spPr/>
    </dgm:pt>
    <dgm:pt modelId="{64D5C748-1617-4ECC-A72C-4D67464358FD}" type="pres">
      <dgm:prSet presAssocID="{BC22C392-BF79-4A59-9AA1-B79BC17AB5BB}" presName="LevelOneTextNode" presStyleLbl="node0" presStyleIdx="0" presStyleCnt="1" custScaleX="124464" custScaleY="140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314424-1CBC-41C8-94C4-3C68A47136CE}" type="pres">
      <dgm:prSet presAssocID="{BC22C392-BF79-4A59-9AA1-B79BC17AB5BB}" presName="level2hierChild" presStyleCnt="0"/>
      <dgm:spPr/>
    </dgm:pt>
    <dgm:pt modelId="{D26E2C3A-37F1-4DAA-96C4-24049246EC0A}" type="pres">
      <dgm:prSet presAssocID="{5551864A-CABD-4134-8A92-FC239AB04CC0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6634201A-D901-4FD9-A08B-46A068A2F08D}" type="pres">
      <dgm:prSet presAssocID="{5551864A-CABD-4134-8A92-FC239AB04CC0}" presName="connTx" presStyleLbl="parChTrans1D2" presStyleIdx="0" presStyleCnt="1"/>
      <dgm:spPr/>
      <dgm:t>
        <a:bodyPr/>
        <a:lstStyle/>
        <a:p>
          <a:endParaRPr lang="en-US"/>
        </a:p>
      </dgm:t>
    </dgm:pt>
    <dgm:pt modelId="{EFE57D5A-2068-41FA-8189-D12E43F2CD31}" type="pres">
      <dgm:prSet presAssocID="{05BC47F0-318E-4FE0-9BF8-199062367281}" presName="root2" presStyleCnt="0"/>
      <dgm:spPr/>
    </dgm:pt>
    <dgm:pt modelId="{7A768576-70BB-4A4A-A15C-F8DB8E558863}" type="pres">
      <dgm:prSet presAssocID="{05BC47F0-318E-4FE0-9BF8-199062367281}" presName="LevelTwoTextNode" presStyleLbl="node2" presStyleIdx="0" presStyleCnt="1" custScaleY="297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77374-3617-45F4-963E-9DBA6593441B}" type="pres">
      <dgm:prSet presAssocID="{05BC47F0-318E-4FE0-9BF8-199062367281}" presName="level3hierChild" presStyleCnt="0"/>
      <dgm:spPr/>
    </dgm:pt>
    <dgm:pt modelId="{21746574-1030-429F-9638-15A13494FE2B}" type="pres">
      <dgm:prSet presAssocID="{382BFDEA-D05A-469A-9829-2F4626D15CF0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495A4EF5-1FCB-4CAE-B23E-E01D4BA367DE}" type="pres">
      <dgm:prSet presAssocID="{382BFDEA-D05A-469A-9829-2F4626D15CF0}" presName="connTx" presStyleLbl="parChTrans1D3" presStyleIdx="0" presStyleCnt="1"/>
      <dgm:spPr/>
      <dgm:t>
        <a:bodyPr/>
        <a:lstStyle/>
        <a:p>
          <a:endParaRPr lang="en-US"/>
        </a:p>
      </dgm:t>
    </dgm:pt>
    <dgm:pt modelId="{6FD055E1-57A4-49B3-88E5-386B9EFE711A}" type="pres">
      <dgm:prSet presAssocID="{6CF3C70A-5937-43C4-98C5-53B1D618B928}" presName="root2" presStyleCnt="0"/>
      <dgm:spPr/>
    </dgm:pt>
    <dgm:pt modelId="{3F77AC8C-CBE4-4B39-8349-6665C56D687A}" type="pres">
      <dgm:prSet presAssocID="{6CF3C70A-5937-43C4-98C5-53B1D618B928}" presName="LevelTwoTextNode" presStyleLbl="node3" presStyleIdx="0" presStyleCnt="1" custScaleY="2934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10C2EA-E1F5-4E0A-8C34-5A5365E9DB8F}" type="pres">
      <dgm:prSet presAssocID="{6CF3C70A-5937-43C4-98C5-53B1D618B928}" presName="level3hierChild" presStyleCnt="0"/>
      <dgm:spPr/>
    </dgm:pt>
    <dgm:pt modelId="{E9BF593A-35BF-441B-8B96-C43004DEA790}" type="pres">
      <dgm:prSet presAssocID="{297467AB-18A8-4249-9C4B-4F4316794CAD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B493CE21-0D9F-4DD3-A3E4-A50FBF8BDC72}" type="pres">
      <dgm:prSet presAssocID="{297467AB-18A8-4249-9C4B-4F4316794CAD}" presName="connTx" presStyleLbl="parChTrans1D4" presStyleIdx="0" presStyleCnt="2"/>
      <dgm:spPr/>
      <dgm:t>
        <a:bodyPr/>
        <a:lstStyle/>
        <a:p>
          <a:endParaRPr lang="en-US"/>
        </a:p>
      </dgm:t>
    </dgm:pt>
    <dgm:pt modelId="{7A955357-562F-4B6F-8D71-F415E5A2E828}" type="pres">
      <dgm:prSet presAssocID="{0670BBE9-D93D-4DA2-876A-B68CCC3851BC}" presName="root2" presStyleCnt="0"/>
      <dgm:spPr/>
    </dgm:pt>
    <dgm:pt modelId="{257EF89F-5139-4A09-8979-3794E43B8CB4}" type="pres">
      <dgm:prSet presAssocID="{0670BBE9-D93D-4DA2-876A-B68CCC3851BC}" presName="LevelTwoTextNode" presStyleLbl="node4" presStyleIdx="0" presStyleCnt="2" custScaleY="297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ABF7CA-7BE1-4956-B932-E13A393A976D}" type="pres">
      <dgm:prSet presAssocID="{0670BBE9-D93D-4DA2-876A-B68CCC3851BC}" presName="level3hierChild" presStyleCnt="0"/>
      <dgm:spPr/>
    </dgm:pt>
    <dgm:pt modelId="{7AC5768E-518E-4697-A018-8EB9FCB071AD}" type="pres">
      <dgm:prSet presAssocID="{A3145B7A-9896-406D-87B5-268D0A5B9EF5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EC36C100-049B-49DC-ABA9-C2975FC04C70}" type="pres">
      <dgm:prSet presAssocID="{A3145B7A-9896-406D-87B5-268D0A5B9EF5}" presName="connTx" presStyleLbl="parChTrans1D4" presStyleIdx="1" presStyleCnt="2"/>
      <dgm:spPr/>
      <dgm:t>
        <a:bodyPr/>
        <a:lstStyle/>
        <a:p>
          <a:endParaRPr lang="en-US"/>
        </a:p>
      </dgm:t>
    </dgm:pt>
    <dgm:pt modelId="{D4D3007C-C2EF-454A-BCCC-C9CB1DB5A938}" type="pres">
      <dgm:prSet presAssocID="{6C2DA0D7-090F-4D67-857A-42874F3D2D21}" presName="root2" presStyleCnt="0"/>
      <dgm:spPr/>
    </dgm:pt>
    <dgm:pt modelId="{A21A453B-CD57-4585-8687-007BC8A06F4A}" type="pres">
      <dgm:prSet presAssocID="{6C2DA0D7-090F-4D67-857A-42874F3D2D21}" presName="LevelTwoTextNode" presStyleLbl="node4" presStyleIdx="1" presStyleCnt="2" custScaleY="3069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D4959F-47B0-47D2-A7DF-359019CED8AC}" type="pres">
      <dgm:prSet presAssocID="{6C2DA0D7-090F-4D67-857A-42874F3D2D21}" presName="level3hierChild" presStyleCnt="0"/>
      <dgm:spPr/>
    </dgm:pt>
  </dgm:ptLst>
  <dgm:cxnLst>
    <dgm:cxn modelId="{1F129EED-2C6C-4FA5-A5A8-FBB438EA5DBC}" srcId="{6CF3C70A-5937-43C4-98C5-53B1D618B928}" destId="{0670BBE9-D93D-4DA2-876A-B68CCC3851BC}" srcOrd="0" destOrd="0" parTransId="{297467AB-18A8-4249-9C4B-4F4316794CAD}" sibTransId="{FC75DDAA-05A8-42C2-B7DF-D1B21B541BDB}"/>
    <dgm:cxn modelId="{027CD070-AEFF-4DED-939B-9253A9D38796}" type="presOf" srcId="{B74C55EE-8BB1-4812-88B6-08FFB7AB6038}" destId="{CE6CC51D-A3F2-4367-B3B2-6B2C7FE33AD0}" srcOrd="0" destOrd="0" presId="urn:microsoft.com/office/officeart/2008/layout/HorizontalMultiLevelHierarchy"/>
    <dgm:cxn modelId="{1342DE79-D284-4DAE-A1C4-C07879476597}" type="presOf" srcId="{382BFDEA-D05A-469A-9829-2F4626D15CF0}" destId="{495A4EF5-1FCB-4CAE-B23E-E01D4BA367DE}" srcOrd="1" destOrd="0" presId="urn:microsoft.com/office/officeart/2008/layout/HorizontalMultiLevelHierarchy"/>
    <dgm:cxn modelId="{96047789-9F47-4213-AB72-5A6067FF4434}" type="presOf" srcId="{6CF3C70A-5937-43C4-98C5-53B1D618B928}" destId="{3F77AC8C-CBE4-4B39-8349-6665C56D687A}" srcOrd="0" destOrd="0" presId="urn:microsoft.com/office/officeart/2008/layout/HorizontalMultiLevelHierarchy"/>
    <dgm:cxn modelId="{C23EC9A5-4930-44D8-A0A6-B7D92E3A6C34}" type="presOf" srcId="{382BFDEA-D05A-469A-9829-2F4626D15CF0}" destId="{21746574-1030-429F-9638-15A13494FE2B}" srcOrd="0" destOrd="0" presId="urn:microsoft.com/office/officeart/2008/layout/HorizontalMultiLevelHierarchy"/>
    <dgm:cxn modelId="{2D650E4E-D541-40B6-BF76-D34B630EFEB6}" type="presOf" srcId="{A3145B7A-9896-406D-87B5-268D0A5B9EF5}" destId="{EC36C100-049B-49DC-ABA9-C2975FC04C70}" srcOrd="1" destOrd="0" presId="urn:microsoft.com/office/officeart/2008/layout/HorizontalMultiLevelHierarchy"/>
    <dgm:cxn modelId="{C9BAA1A4-597A-411F-989D-5DF8216A548B}" type="presOf" srcId="{5551864A-CABD-4134-8A92-FC239AB04CC0}" destId="{6634201A-D901-4FD9-A08B-46A068A2F08D}" srcOrd="1" destOrd="0" presId="urn:microsoft.com/office/officeart/2008/layout/HorizontalMultiLevelHierarchy"/>
    <dgm:cxn modelId="{32FAFDB2-AA87-4570-ACD2-D1D3C2CEBB42}" type="presOf" srcId="{297467AB-18A8-4249-9C4B-4F4316794CAD}" destId="{E9BF593A-35BF-441B-8B96-C43004DEA790}" srcOrd="0" destOrd="0" presId="urn:microsoft.com/office/officeart/2008/layout/HorizontalMultiLevelHierarchy"/>
    <dgm:cxn modelId="{FB712E1D-92C9-4DFD-B0AA-8E24A7112000}" type="presOf" srcId="{6C2DA0D7-090F-4D67-857A-42874F3D2D21}" destId="{A21A453B-CD57-4585-8687-007BC8A06F4A}" srcOrd="0" destOrd="0" presId="urn:microsoft.com/office/officeart/2008/layout/HorizontalMultiLevelHierarchy"/>
    <dgm:cxn modelId="{2F0A31C1-86A2-4433-9F5B-E0DBC3FD394A}" srcId="{05BC47F0-318E-4FE0-9BF8-199062367281}" destId="{6CF3C70A-5937-43C4-98C5-53B1D618B928}" srcOrd="0" destOrd="0" parTransId="{382BFDEA-D05A-469A-9829-2F4626D15CF0}" sibTransId="{DC6C7F64-AEE9-4370-AC92-328817C02BA9}"/>
    <dgm:cxn modelId="{8E02A1B2-8044-4351-8B13-877565163AC2}" srcId="{BC22C392-BF79-4A59-9AA1-B79BC17AB5BB}" destId="{05BC47F0-318E-4FE0-9BF8-199062367281}" srcOrd="0" destOrd="0" parTransId="{5551864A-CABD-4134-8A92-FC239AB04CC0}" sibTransId="{B2474457-1F30-4EDD-8FAB-4289444ECA98}"/>
    <dgm:cxn modelId="{02D1F4F8-9C74-45F5-885A-E11B1FF87A17}" type="presOf" srcId="{BC22C392-BF79-4A59-9AA1-B79BC17AB5BB}" destId="{64D5C748-1617-4ECC-A72C-4D67464358FD}" srcOrd="0" destOrd="0" presId="urn:microsoft.com/office/officeart/2008/layout/HorizontalMultiLevelHierarchy"/>
    <dgm:cxn modelId="{D351570E-D4D0-4612-A52D-904211D55D58}" type="presOf" srcId="{05BC47F0-318E-4FE0-9BF8-199062367281}" destId="{7A768576-70BB-4A4A-A15C-F8DB8E558863}" srcOrd="0" destOrd="0" presId="urn:microsoft.com/office/officeart/2008/layout/HorizontalMultiLevelHierarchy"/>
    <dgm:cxn modelId="{83EDB360-F53A-422E-80A6-3874748D2DFE}" type="presOf" srcId="{0670BBE9-D93D-4DA2-876A-B68CCC3851BC}" destId="{257EF89F-5139-4A09-8979-3794E43B8CB4}" srcOrd="0" destOrd="0" presId="urn:microsoft.com/office/officeart/2008/layout/HorizontalMultiLevelHierarchy"/>
    <dgm:cxn modelId="{0F8F323D-E90B-4224-AEC9-0326E1F74A97}" type="presOf" srcId="{5551864A-CABD-4134-8A92-FC239AB04CC0}" destId="{D26E2C3A-37F1-4DAA-96C4-24049246EC0A}" srcOrd="0" destOrd="0" presId="urn:microsoft.com/office/officeart/2008/layout/HorizontalMultiLevelHierarchy"/>
    <dgm:cxn modelId="{737208D5-1815-4DE1-9719-AEAE9E4FFC52}" srcId="{B74C55EE-8BB1-4812-88B6-08FFB7AB6038}" destId="{BC22C392-BF79-4A59-9AA1-B79BC17AB5BB}" srcOrd="0" destOrd="0" parTransId="{7E4560D1-7CC4-4C11-AD2F-AA0919120DBB}" sibTransId="{F6A9417B-EB03-4058-A873-E54356B9DFD8}"/>
    <dgm:cxn modelId="{B8DF84E9-4A1D-401F-AD71-38C281644FF1}" srcId="{0670BBE9-D93D-4DA2-876A-B68CCC3851BC}" destId="{6C2DA0D7-090F-4D67-857A-42874F3D2D21}" srcOrd="0" destOrd="0" parTransId="{A3145B7A-9896-406D-87B5-268D0A5B9EF5}" sibTransId="{31F3F2DD-4A8B-4FCB-A982-012BB4B35957}"/>
    <dgm:cxn modelId="{A4440460-08BF-4B8B-9EA9-8983E61A44C3}" type="presOf" srcId="{A3145B7A-9896-406D-87B5-268D0A5B9EF5}" destId="{7AC5768E-518E-4697-A018-8EB9FCB071AD}" srcOrd="0" destOrd="0" presId="urn:microsoft.com/office/officeart/2008/layout/HorizontalMultiLevelHierarchy"/>
    <dgm:cxn modelId="{F6288C6B-F340-4094-B7EA-5FEC54E34B1C}" type="presOf" srcId="{297467AB-18A8-4249-9C4B-4F4316794CAD}" destId="{B493CE21-0D9F-4DD3-A3E4-A50FBF8BDC72}" srcOrd="1" destOrd="0" presId="urn:microsoft.com/office/officeart/2008/layout/HorizontalMultiLevelHierarchy"/>
    <dgm:cxn modelId="{31DD77D2-2307-4C92-968E-4018C44EA7AB}" type="presParOf" srcId="{CE6CC51D-A3F2-4367-B3B2-6B2C7FE33AD0}" destId="{E447DB44-D1CB-4320-9C3F-C35CE0FF4706}" srcOrd="0" destOrd="0" presId="urn:microsoft.com/office/officeart/2008/layout/HorizontalMultiLevelHierarchy"/>
    <dgm:cxn modelId="{30C77823-A1B5-4E47-BCA6-84E45343C717}" type="presParOf" srcId="{E447DB44-D1CB-4320-9C3F-C35CE0FF4706}" destId="{64D5C748-1617-4ECC-A72C-4D67464358FD}" srcOrd="0" destOrd="0" presId="urn:microsoft.com/office/officeart/2008/layout/HorizontalMultiLevelHierarchy"/>
    <dgm:cxn modelId="{0A1F91E4-3AD8-4C4A-94DF-4887E9590081}" type="presParOf" srcId="{E447DB44-D1CB-4320-9C3F-C35CE0FF4706}" destId="{2E314424-1CBC-41C8-94C4-3C68A47136CE}" srcOrd="1" destOrd="0" presId="urn:microsoft.com/office/officeart/2008/layout/HorizontalMultiLevelHierarchy"/>
    <dgm:cxn modelId="{1D5634F0-F46A-4E5F-A965-5421B348A1C2}" type="presParOf" srcId="{2E314424-1CBC-41C8-94C4-3C68A47136CE}" destId="{D26E2C3A-37F1-4DAA-96C4-24049246EC0A}" srcOrd="0" destOrd="0" presId="urn:microsoft.com/office/officeart/2008/layout/HorizontalMultiLevelHierarchy"/>
    <dgm:cxn modelId="{57C42A9C-BC3A-46FF-8F48-70FC55C14D04}" type="presParOf" srcId="{D26E2C3A-37F1-4DAA-96C4-24049246EC0A}" destId="{6634201A-D901-4FD9-A08B-46A068A2F08D}" srcOrd="0" destOrd="0" presId="urn:microsoft.com/office/officeart/2008/layout/HorizontalMultiLevelHierarchy"/>
    <dgm:cxn modelId="{60017E03-7AB2-4980-9166-3EE4ADFF746F}" type="presParOf" srcId="{2E314424-1CBC-41C8-94C4-3C68A47136CE}" destId="{EFE57D5A-2068-41FA-8189-D12E43F2CD31}" srcOrd="1" destOrd="0" presId="urn:microsoft.com/office/officeart/2008/layout/HorizontalMultiLevelHierarchy"/>
    <dgm:cxn modelId="{55A80985-FDD6-49A1-BFF3-95DF88E274C3}" type="presParOf" srcId="{EFE57D5A-2068-41FA-8189-D12E43F2CD31}" destId="{7A768576-70BB-4A4A-A15C-F8DB8E558863}" srcOrd="0" destOrd="0" presId="urn:microsoft.com/office/officeart/2008/layout/HorizontalMultiLevelHierarchy"/>
    <dgm:cxn modelId="{9D9781D5-83FD-47C4-A5B5-A538E20C12AB}" type="presParOf" srcId="{EFE57D5A-2068-41FA-8189-D12E43F2CD31}" destId="{42977374-3617-45F4-963E-9DBA6593441B}" srcOrd="1" destOrd="0" presId="urn:microsoft.com/office/officeart/2008/layout/HorizontalMultiLevelHierarchy"/>
    <dgm:cxn modelId="{FB3906D1-C383-4869-A5DF-43683BBEF4B2}" type="presParOf" srcId="{42977374-3617-45F4-963E-9DBA6593441B}" destId="{21746574-1030-429F-9638-15A13494FE2B}" srcOrd="0" destOrd="0" presId="urn:microsoft.com/office/officeart/2008/layout/HorizontalMultiLevelHierarchy"/>
    <dgm:cxn modelId="{6E41684E-D5FC-4A63-BED6-8BB37E923B74}" type="presParOf" srcId="{21746574-1030-429F-9638-15A13494FE2B}" destId="{495A4EF5-1FCB-4CAE-B23E-E01D4BA367DE}" srcOrd="0" destOrd="0" presId="urn:microsoft.com/office/officeart/2008/layout/HorizontalMultiLevelHierarchy"/>
    <dgm:cxn modelId="{E17413C7-C92B-4496-AB23-21D8420472AD}" type="presParOf" srcId="{42977374-3617-45F4-963E-9DBA6593441B}" destId="{6FD055E1-57A4-49B3-88E5-386B9EFE711A}" srcOrd="1" destOrd="0" presId="urn:microsoft.com/office/officeart/2008/layout/HorizontalMultiLevelHierarchy"/>
    <dgm:cxn modelId="{91E1F96B-6C8F-4AE5-8247-23B01353AFDA}" type="presParOf" srcId="{6FD055E1-57A4-49B3-88E5-386B9EFE711A}" destId="{3F77AC8C-CBE4-4B39-8349-6665C56D687A}" srcOrd="0" destOrd="0" presId="urn:microsoft.com/office/officeart/2008/layout/HorizontalMultiLevelHierarchy"/>
    <dgm:cxn modelId="{3BC1CCCC-436D-4021-AD83-803296447F21}" type="presParOf" srcId="{6FD055E1-57A4-49B3-88E5-386B9EFE711A}" destId="{2C10C2EA-E1F5-4E0A-8C34-5A5365E9DB8F}" srcOrd="1" destOrd="0" presId="urn:microsoft.com/office/officeart/2008/layout/HorizontalMultiLevelHierarchy"/>
    <dgm:cxn modelId="{8960C6FA-2902-43D4-95B8-3A6DE390D1C5}" type="presParOf" srcId="{2C10C2EA-E1F5-4E0A-8C34-5A5365E9DB8F}" destId="{E9BF593A-35BF-441B-8B96-C43004DEA790}" srcOrd="0" destOrd="0" presId="urn:microsoft.com/office/officeart/2008/layout/HorizontalMultiLevelHierarchy"/>
    <dgm:cxn modelId="{ADC51784-A620-410F-8B97-F04CB735016E}" type="presParOf" srcId="{E9BF593A-35BF-441B-8B96-C43004DEA790}" destId="{B493CE21-0D9F-4DD3-A3E4-A50FBF8BDC72}" srcOrd="0" destOrd="0" presId="urn:microsoft.com/office/officeart/2008/layout/HorizontalMultiLevelHierarchy"/>
    <dgm:cxn modelId="{CB59F394-4831-4A18-BDB6-B57F28C58721}" type="presParOf" srcId="{2C10C2EA-E1F5-4E0A-8C34-5A5365E9DB8F}" destId="{7A955357-562F-4B6F-8D71-F415E5A2E828}" srcOrd="1" destOrd="0" presId="urn:microsoft.com/office/officeart/2008/layout/HorizontalMultiLevelHierarchy"/>
    <dgm:cxn modelId="{558232DD-91FB-4C4F-A6EE-80C83AE94F56}" type="presParOf" srcId="{7A955357-562F-4B6F-8D71-F415E5A2E828}" destId="{257EF89F-5139-4A09-8979-3794E43B8CB4}" srcOrd="0" destOrd="0" presId="urn:microsoft.com/office/officeart/2008/layout/HorizontalMultiLevelHierarchy"/>
    <dgm:cxn modelId="{43ECA54E-8D5E-4EED-B555-85D5DE2EB056}" type="presParOf" srcId="{7A955357-562F-4B6F-8D71-F415E5A2E828}" destId="{68ABF7CA-7BE1-4956-B932-E13A393A976D}" srcOrd="1" destOrd="0" presId="urn:microsoft.com/office/officeart/2008/layout/HorizontalMultiLevelHierarchy"/>
    <dgm:cxn modelId="{83B287EF-2CF4-4114-BFF0-CC8DBC9938C0}" type="presParOf" srcId="{68ABF7CA-7BE1-4956-B932-E13A393A976D}" destId="{7AC5768E-518E-4697-A018-8EB9FCB071AD}" srcOrd="0" destOrd="0" presId="urn:microsoft.com/office/officeart/2008/layout/HorizontalMultiLevelHierarchy"/>
    <dgm:cxn modelId="{08158D6F-82CF-4436-BED3-DD411D7F773C}" type="presParOf" srcId="{7AC5768E-518E-4697-A018-8EB9FCB071AD}" destId="{EC36C100-049B-49DC-ABA9-C2975FC04C70}" srcOrd="0" destOrd="0" presId="urn:microsoft.com/office/officeart/2008/layout/HorizontalMultiLevelHierarchy"/>
    <dgm:cxn modelId="{5E6B7CE2-BFCE-493B-A82D-BE8D876F5C5C}" type="presParOf" srcId="{68ABF7CA-7BE1-4956-B932-E13A393A976D}" destId="{D4D3007C-C2EF-454A-BCCC-C9CB1DB5A938}" srcOrd="1" destOrd="0" presId="urn:microsoft.com/office/officeart/2008/layout/HorizontalMultiLevelHierarchy"/>
    <dgm:cxn modelId="{A7BA7D55-54CC-4EFD-A94B-DFD1F900D7D9}" type="presParOf" srcId="{D4D3007C-C2EF-454A-BCCC-C9CB1DB5A938}" destId="{A21A453B-CD57-4585-8687-007BC8A06F4A}" srcOrd="0" destOrd="0" presId="urn:microsoft.com/office/officeart/2008/layout/HorizontalMultiLevelHierarchy"/>
    <dgm:cxn modelId="{42A541B7-0176-4D6A-A48C-62B5876BCACC}" type="presParOf" srcId="{D4D3007C-C2EF-454A-BCCC-C9CB1DB5A938}" destId="{87D4959F-47B0-47D2-A7DF-359019CED8A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4C55EE-8BB1-4812-88B6-08FFB7AB603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22C392-BF79-4A59-9AA1-B79BC17AB5BB}">
      <dgm:prSet phldrT="[Text]"/>
      <dgm:spPr/>
      <dgm:t>
        <a:bodyPr/>
        <a:lstStyle/>
        <a:p>
          <a:r>
            <a:rPr lang="en-US" dirty="0" smtClean="0"/>
            <a:t>Arraignment</a:t>
          </a:r>
          <a:endParaRPr lang="en-US" dirty="0"/>
        </a:p>
      </dgm:t>
    </dgm:pt>
    <dgm:pt modelId="{7E4560D1-7CC4-4C11-AD2F-AA0919120DBB}" type="parTrans" cxnId="{737208D5-1815-4DE1-9719-AEAE9E4FFC52}">
      <dgm:prSet/>
      <dgm:spPr/>
      <dgm:t>
        <a:bodyPr/>
        <a:lstStyle/>
        <a:p>
          <a:endParaRPr lang="en-US"/>
        </a:p>
      </dgm:t>
    </dgm:pt>
    <dgm:pt modelId="{F6A9417B-EB03-4058-A873-E54356B9DFD8}" type="sibTrans" cxnId="{737208D5-1815-4DE1-9719-AEAE9E4FFC52}">
      <dgm:prSet/>
      <dgm:spPr/>
      <dgm:t>
        <a:bodyPr/>
        <a:lstStyle/>
        <a:p>
          <a:endParaRPr lang="en-US"/>
        </a:p>
      </dgm:t>
    </dgm:pt>
    <dgm:pt modelId="{6CF3C70A-5937-43C4-98C5-53B1D618B928}">
      <dgm:prSet phldrT="[Text]"/>
      <dgm:spPr/>
      <dgm:t>
        <a:bodyPr/>
        <a:lstStyle/>
        <a:p>
          <a:r>
            <a:rPr lang="en-US" dirty="0" smtClean="0"/>
            <a:t>SR staff speaks on record (if needed)</a:t>
          </a:r>
          <a:endParaRPr lang="en-US" dirty="0"/>
        </a:p>
      </dgm:t>
    </dgm:pt>
    <dgm:pt modelId="{382BFDEA-D05A-469A-9829-2F4626D15CF0}" type="parTrans" cxnId="{2F0A31C1-86A2-4433-9F5B-E0DBC3FD394A}">
      <dgm:prSet/>
      <dgm:spPr/>
      <dgm:t>
        <a:bodyPr/>
        <a:lstStyle/>
        <a:p>
          <a:endParaRPr lang="en-US"/>
        </a:p>
      </dgm:t>
    </dgm:pt>
    <dgm:pt modelId="{DC6C7F64-AEE9-4370-AC92-328817C02BA9}" type="sibTrans" cxnId="{2F0A31C1-86A2-4433-9F5B-E0DBC3FD394A}">
      <dgm:prSet/>
      <dgm:spPr/>
      <dgm:t>
        <a:bodyPr/>
        <a:lstStyle/>
        <a:p>
          <a:endParaRPr lang="en-US"/>
        </a:p>
      </dgm:t>
    </dgm:pt>
    <dgm:pt modelId="{0670BBE9-D93D-4DA2-876A-B68CCC3851BC}">
      <dgm:prSet phldrT="[Text]"/>
      <dgm:spPr/>
      <dgm:t>
        <a:bodyPr/>
        <a:lstStyle/>
        <a:p>
          <a:r>
            <a:rPr lang="en-US" dirty="0" smtClean="0"/>
            <a:t>Judge makes release determination</a:t>
          </a:r>
          <a:endParaRPr lang="en-US" dirty="0"/>
        </a:p>
      </dgm:t>
    </dgm:pt>
    <dgm:pt modelId="{297467AB-18A8-4249-9C4B-4F4316794CAD}" type="parTrans" cxnId="{1F129EED-2C6C-4FA5-A5A8-FBB438EA5DBC}">
      <dgm:prSet/>
      <dgm:spPr/>
      <dgm:t>
        <a:bodyPr/>
        <a:lstStyle/>
        <a:p>
          <a:endParaRPr lang="en-US"/>
        </a:p>
      </dgm:t>
    </dgm:pt>
    <dgm:pt modelId="{FC75DDAA-05A8-42C2-B7DF-D1B21B541BDB}" type="sibTrans" cxnId="{1F129EED-2C6C-4FA5-A5A8-FBB438EA5DBC}">
      <dgm:prSet/>
      <dgm:spPr/>
      <dgm:t>
        <a:bodyPr/>
        <a:lstStyle/>
        <a:p>
          <a:endParaRPr lang="en-US"/>
        </a:p>
      </dgm:t>
    </dgm:pt>
    <dgm:pt modelId="{6C2DA0D7-090F-4D67-857A-42874F3D2D21}">
      <dgm:prSet phldrT="[Text]"/>
      <dgm:spPr/>
      <dgm:t>
        <a:bodyPr/>
        <a:lstStyle/>
        <a:p>
          <a:r>
            <a:rPr lang="en-US" dirty="0" smtClean="0"/>
            <a:t>Released on SR per Judge</a:t>
          </a:r>
          <a:endParaRPr lang="en-US" dirty="0"/>
        </a:p>
      </dgm:t>
    </dgm:pt>
    <dgm:pt modelId="{A3145B7A-9896-406D-87B5-268D0A5B9EF5}" type="parTrans" cxnId="{B8DF84E9-4A1D-401F-AD71-38C281644FF1}">
      <dgm:prSet/>
      <dgm:spPr/>
      <dgm:t>
        <a:bodyPr/>
        <a:lstStyle/>
        <a:p>
          <a:endParaRPr lang="en-US"/>
        </a:p>
      </dgm:t>
    </dgm:pt>
    <dgm:pt modelId="{31F3F2DD-4A8B-4FCB-A982-012BB4B35957}" type="sibTrans" cxnId="{B8DF84E9-4A1D-401F-AD71-38C281644FF1}">
      <dgm:prSet/>
      <dgm:spPr/>
      <dgm:t>
        <a:bodyPr/>
        <a:lstStyle/>
        <a:p>
          <a:endParaRPr lang="en-US"/>
        </a:p>
      </dgm:t>
    </dgm:pt>
    <dgm:pt modelId="{05BC47F0-318E-4FE0-9BF8-199062367281}">
      <dgm:prSet phldrT="[Text]"/>
      <dgm:spPr/>
      <dgm:t>
        <a:bodyPr/>
        <a:lstStyle/>
        <a:p>
          <a:r>
            <a:rPr lang="en-US" dirty="0" smtClean="0"/>
            <a:t>Defense advocacy for eligible cases</a:t>
          </a:r>
          <a:endParaRPr lang="en-US" dirty="0"/>
        </a:p>
      </dgm:t>
    </dgm:pt>
    <dgm:pt modelId="{5551864A-CABD-4134-8A92-FC239AB04CC0}" type="parTrans" cxnId="{8E02A1B2-8044-4351-8B13-877565163AC2}">
      <dgm:prSet/>
      <dgm:spPr/>
      <dgm:t>
        <a:bodyPr/>
        <a:lstStyle/>
        <a:p>
          <a:endParaRPr lang="en-US"/>
        </a:p>
      </dgm:t>
    </dgm:pt>
    <dgm:pt modelId="{B2474457-1F30-4EDD-8FAB-4289444ECA98}" type="sibTrans" cxnId="{8E02A1B2-8044-4351-8B13-877565163AC2}">
      <dgm:prSet/>
      <dgm:spPr/>
      <dgm:t>
        <a:bodyPr/>
        <a:lstStyle/>
        <a:p>
          <a:endParaRPr lang="en-US"/>
        </a:p>
      </dgm:t>
    </dgm:pt>
    <dgm:pt modelId="{CE6CC51D-A3F2-4367-B3B2-6B2C7FE33AD0}" type="pres">
      <dgm:prSet presAssocID="{B74C55EE-8BB1-4812-88B6-08FFB7AB60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47DB44-D1CB-4320-9C3F-C35CE0FF4706}" type="pres">
      <dgm:prSet presAssocID="{BC22C392-BF79-4A59-9AA1-B79BC17AB5BB}" presName="root1" presStyleCnt="0"/>
      <dgm:spPr/>
    </dgm:pt>
    <dgm:pt modelId="{64D5C748-1617-4ECC-A72C-4D67464358FD}" type="pres">
      <dgm:prSet presAssocID="{BC22C392-BF79-4A59-9AA1-B79BC17AB5BB}" presName="LevelOneTextNode" presStyleLbl="node0" presStyleIdx="0" presStyleCnt="1" custScaleX="124464" custScaleY="140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314424-1CBC-41C8-94C4-3C68A47136CE}" type="pres">
      <dgm:prSet presAssocID="{BC22C392-BF79-4A59-9AA1-B79BC17AB5BB}" presName="level2hierChild" presStyleCnt="0"/>
      <dgm:spPr/>
    </dgm:pt>
    <dgm:pt modelId="{D26E2C3A-37F1-4DAA-96C4-24049246EC0A}" type="pres">
      <dgm:prSet presAssocID="{5551864A-CABD-4134-8A92-FC239AB04CC0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6634201A-D901-4FD9-A08B-46A068A2F08D}" type="pres">
      <dgm:prSet presAssocID="{5551864A-CABD-4134-8A92-FC239AB04CC0}" presName="connTx" presStyleLbl="parChTrans1D2" presStyleIdx="0" presStyleCnt="1"/>
      <dgm:spPr/>
      <dgm:t>
        <a:bodyPr/>
        <a:lstStyle/>
        <a:p>
          <a:endParaRPr lang="en-US"/>
        </a:p>
      </dgm:t>
    </dgm:pt>
    <dgm:pt modelId="{EFE57D5A-2068-41FA-8189-D12E43F2CD31}" type="pres">
      <dgm:prSet presAssocID="{05BC47F0-318E-4FE0-9BF8-199062367281}" presName="root2" presStyleCnt="0"/>
      <dgm:spPr/>
    </dgm:pt>
    <dgm:pt modelId="{7A768576-70BB-4A4A-A15C-F8DB8E558863}" type="pres">
      <dgm:prSet presAssocID="{05BC47F0-318E-4FE0-9BF8-199062367281}" presName="LevelTwoTextNode" presStyleLbl="node2" presStyleIdx="0" presStyleCnt="1" custScaleY="297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77374-3617-45F4-963E-9DBA6593441B}" type="pres">
      <dgm:prSet presAssocID="{05BC47F0-318E-4FE0-9BF8-199062367281}" presName="level3hierChild" presStyleCnt="0"/>
      <dgm:spPr/>
    </dgm:pt>
    <dgm:pt modelId="{21746574-1030-429F-9638-15A13494FE2B}" type="pres">
      <dgm:prSet presAssocID="{382BFDEA-D05A-469A-9829-2F4626D15CF0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495A4EF5-1FCB-4CAE-B23E-E01D4BA367DE}" type="pres">
      <dgm:prSet presAssocID="{382BFDEA-D05A-469A-9829-2F4626D15CF0}" presName="connTx" presStyleLbl="parChTrans1D3" presStyleIdx="0" presStyleCnt="1"/>
      <dgm:spPr/>
      <dgm:t>
        <a:bodyPr/>
        <a:lstStyle/>
        <a:p>
          <a:endParaRPr lang="en-US"/>
        </a:p>
      </dgm:t>
    </dgm:pt>
    <dgm:pt modelId="{6FD055E1-57A4-49B3-88E5-386B9EFE711A}" type="pres">
      <dgm:prSet presAssocID="{6CF3C70A-5937-43C4-98C5-53B1D618B928}" presName="root2" presStyleCnt="0"/>
      <dgm:spPr/>
    </dgm:pt>
    <dgm:pt modelId="{3F77AC8C-CBE4-4B39-8349-6665C56D687A}" type="pres">
      <dgm:prSet presAssocID="{6CF3C70A-5937-43C4-98C5-53B1D618B928}" presName="LevelTwoTextNode" presStyleLbl="node3" presStyleIdx="0" presStyleCnt="1" custScaleY="2934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10C2EA-E1F5-4E0A-8C34-5A5365E9DB8F}" type="pres">
      <dgm:prSet presAssocID="{6CF3C70A-5937-43C4-98C5-53B1D618B928}" presName="level3hierChild" presStyleCnt="0"/>
      <dgm:spPr/>
    </dgm:pt>
    <dgm:pt modelId="{E9BF593A-35BF-441B-8B96-C43004DEA790}" type="pres">
      <dgm:prSet presAssocID="{297467AB-18A8-4249-9C4B-4F4316794CAD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B493CE21-0D9F-4DD3-A3E4-A50FBF8BDC72}" type="pres">
      <dgm:prSet presAssocID="{297467AB-18A8-4249-9C4B-4F4316794CAD}" presName="connTx" presStyleLbl="parChTrans1D4" presStyleIdx="0" presStyleCnt="2"/>
      <dgm:spPr/>
      <dgm:t>
        <a:bodyPr/>
        <a:lstStyle/>
        <a:p>
          <a:endParaRPr lang="en-US"/>
        </a:p>
      </dgm:t>
    </dgm:pt>
    <dgm:pt modelId="{7A955357-562F-4B6F-8D71-F415E5A2E828}" type="pres">
      <dgm:prSet presAssocID="{0670BBE9-D93D-4DA2-876A-B68CCC3851BC}" presName="root2" presStyleCnt="0"/>
      <dgm:spPr/>
    </dgm:pt>
    <dgm:pt modelId="{257EF89F-5139-4A09-8979-3794E43B8CB4}" type="pres">
      <dgm:prSet presAssocID="{0670BBE9-D93D-4DA2-876A-B68CCC3851BC}" presName="LevelTwoTextNode" presStyleLbl="node4" presStyleIdx="0" presStyleCnt="2" custScaleY="297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ABF7CA-7BE1-4956-B932-E13A393A976D}" type="pres">
      <dgm:prSet presAssocID="{0670BBE9-D93D-4DA2-876A-B68CCC3851BC}" presName="level3hierChild" presStyleCnt="0"/>
      <dgm:spPr/>
    </dgm:pt>
    <dgm:pt modelId="{7AC5768E-518E-4697-A018-8EB9FCB071AD}" type="pres">
      <dgm:prSet presAssocID="{A3145B7A-9896-406D-87B5-268D0A5B9EF5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EC36C100-049B-49DC-ABA9-C2975FC04C70}" type="pres">
      <dgm:prSet presAssocID="{A3145B7A-9896-406D-87B5-268D0A5B9EF5}" presName="connTx" presStyleLbl="parChTrans1D4" presStyleIdx="1" presStyleCnt="2"/>
      <dgm:spPr/>
      <dgm:t>
        <a:bodyPr/>
        <a:lstStyle/>
        <a:p>
          <a:endParaRPr lang="en-US"/>
        </a:p>
      </dgm:t>
    </dgm:pt>
    <dgm:pt modelId="{D4D3007C-C2EF-454A-BCCC-C9CB1DB5A938}" type="pres">
      <dgm:prSet presAssocID="{6C2DA0D7-090F-4D67-857A-42874F3D2D21}" presName="root2" presStyleCnt="0"/>
      <dgm:spPr/>
    </dgm:pt>
    <dgm:pt modelId="{A21A453B-CD57-4585-8687-007BC8A06F4A}" type="pres">
      <dgm:prSet presAssocID="{6C2DA0D7-090F-4D67-857A-42874F3D2D21}" presName="LevelTwoTextNode" presStyleLbl="node4" presStyleIdx="1" presStyleCnt="2" custScaleY="3069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D4959F-47B0-47D2-A7DF-359019CED8AC}" type="pres">
      <dgm:prSet presAssocID="{6C2DA0D7-090F-4D67-857A-42874F3D2D21}" presName="level3hierChild" presStyleCnt="0"/>
      <dgm:spPr/>
    </dgm:pt>
  </dgm:ptLst>
  <dgm:cxnLst>
    <dgm:cxn modelId="{1F129EED-2C6C-4FA5-A5A8-FBB438EA5DBC}" srcId="{6CF3C70A-5937-43C4-98C5-53B1D618B928}" destId="{0670BBE9-D93D-4DA2-876A-B68CCC3851BC}" srcOrd="0" destOrd="0" parTransId="{297467AB-18A8-4249-9C4B-4F4316794CAD}" sibTransId="{FC75DDAA-05A8-42C2-B7DF-D1B21B541BDB}"/>
    <dgm:cxn modelId="{027CD070-AEFF-4DED-939B-9253A9D38796}" type="presOf" srcId="{B74C55EE-8BB1-4812-88B6-08FFB7AB6038}" destId="{CE6CC51D-A3F2-4367-B3B2-6B2C7FE33AD0}" srcOrd="0" destOrd="0" presId="urn:microsoft.com/office/officeart/2008/layout/HorizontalMultiLevelHierarchy"/>
    <dgm:cxn modelId="{1342DE79-D284-4DAE-A1C4-C07879476597}" type="presOf" srcId="{382BFDEA-D05A-469A-9829-2F4626D15CF0}" destId="{495A4EF5-1FCB-4CAE-B23E-E01D4BA367DE}" srcOrd="1" destOrd="0" presId="urn:microsoft.com/office/officeart/2008/layout/HorizontalMultiLevelHierarchy"/>
    <dgm:cxn modelId="{96047789-9F47-4213-AB72-5A6067FF4434}" type="presOf" srcId="{6CF3C70A-5937-43C4-98C5-53B1D618B928}" destId="{3F77AC8C-CBE4-4B39-8349-6665C56D687A}" srcOrd="0" destOrd="0" presId="urn:microsoft.com/office/officeart/2008/layout/HorizontalMultiLevelHierarchy"/>
    <dgm:cxn modelId="{C23EC9A5-4930-44D8-A0A6-B7D92E3A6C34}" type="presOf" srcId="{382BFDEA-D05A-469A-9829-2F4626D15CF0}" destId="{21746574-1030-429F-9638-15A13494FE2B}" srcOrd="0" destOrd="0" presId="urn:microsoft.com/office/officeart/2008/layout/HorizontalMultiLevelHierarchy"/>
    <dgm:cxn modelId="{2D650E4E-D541-40B6-BF76-D34B630EFEB6}" type="presOf" srcId="{A3145B7A-9896-406D-87B5-268D0A5B9EF5}" destId="{EC36C100-049B-49DC-ABA9-C2975FC04C70}" srcOrd="1" destOrd="0" presId="urn:microsoft.com/office/officeart/2008/layout/HorizontalMultiLevelHierarchy"/>
    <dgm:cxn modelId="{C9BAA1A4-597A-411F-989D-5DF8216A548B}" type="presOf" srcId="{5551864A-CABD-4134-8A92-FC239AB04CC0}" destId="{6634201A-D901-4FD9-A08B-46A068A2F08D}" srcOrd="1" destOrd="0" presId="urn:microsoft.com/office/officeart/2008/layout/HorizontalMultiLevelHierarchy"/>
    <dgm:cxn modelId="{32FAFDB2-AA87-4570-ACD2-D1D3C2CEBB42}" type="presOf" srcId="{297467AB-18A8-4249-9C4B-4F4316794CAD}" destId="{E9BF593A-35BF-441B-8B96-C43004DEA790}" srcOrd="0" destOrd="0" presId="urn:microsoft.com/office/officeart/2008/layout/HorizontalMultiLevelHierarchy"/>
    <dgm:cxn modelId="{FB712E1D-92C9-4DFD-B0AA-8E24A7112000}" type="presOf" srcId="{6C2DA0D7-090F-4D67-857A-42874F3D2D21}" destId="{A21A453B-CD57-4585-8687-007BC8A06F4A}" srcOrd="0" destOrd="0" presId="urn:microsoft.com/office/officeart/2008/layout/HorizontalMultiLevelHierarchy"/>
    <dgm:cxn modelId="{2F0A31C1-86A2-4433-9F5B-E0DBC3FD394A}" srcId="{05BC47F0-318E-4FE0-9BF8-199062367281}" destId="{6CF3C70A-5937-43C4-98C5-53B1D618B928}" srcOrd="0" destOrd="0" parTransId="{382BFDEA-D05A-469A-9829-2F4626D15CF0}" sibTransId="{DC6C7F64-AEE9-4370-AC92-328817C02BA9}"/>
    <dgm:cxn modelId="{8E02A1B2-8044-4351-8B13-877565163AC2}" srcId="{BC22C392-BF79-4A59-9AA1-B79BC17AB5BB}" destId="{05BC47F0-318E-4FE0-9BF8-199062367281}" srcOrd="0" destOrd="0" parTransId="{5551864A-CABD-4134-8A92-FC239AB04CC0}" sibTransId="{B2474457-1F30-4EDD-8FAB-4289444ECA98}"/>
    <dgm:cxn modelId="{02D1F4F8-9C74-45F5-885A-E11B1FF87A17}" type="presOf" srcId="{BC22C392-BF79-4A59-9AA1-B79BC17AB5BB}" destId="{64D5C748-1617-4ECC-A72C-4D67464358FD}" srcOrd="0" destOrd="0" presId="urn:microsoft.com/office/officeart/2008/layout/HorizontalMultiLevelHierarchy"/>
    <dgm:cxn modelId="{D351570E-D4D0-4612-A52D-904211D55D58}" type="presOf" srcId="{05BC47F0-318E-4FE0-9BF8-199062367281}" destId="{7A768576-70BB-4A4A-A15C-F8DB8E558863}" srcOrd="0" destOrd="0" presId="urn:microsoft.com/office/officeart/2008/layout/HorizontalMultiLevelHierarchy"/>
    <dgm:cxn modelId="{83EDB360-F53A-422E-80A6-3874748D2DFE}" type="presOf" srcId="{0670BBE9-D93D-4DA2-876A-B68CCC3851BC}" destId="{257EF89F-5139-4A09-8979-3794E43B8CB4}" srcOrd="0" destOrd="0" presId="urn:microsoft.com/office/officeart/2008/layout/HorizontalMultiLevelHierarchy"/>
    <dgm:cxn modelId="{0F8F323D-E90B-4224-AEC9-0326E1F74A97}" type="presOf" srcId="{5551864A-CABD-4134-8A92-FC239AB04CC0}" destId="{D26E2C3A-37F1-4DAA-96C4-24049246EC0A}" srcOrd="0" destOrd="0" presId="urn:microsoft.com/office/officeart/2008/layout/HorizontalMultiLevelHierarchy"/>
    <dgm:cxn modelId="{737208D5-1815-4DE1-9719-AEAE9E4FFC52}" srcId="{B74C55EE-8BB1-4812-88B6-08FFB7AB6038}" destId="{BC22C392-BF79-4A59-9AA1-B79BC17AB5BB}" srcOrd="0" destOrd="0" parTransId="{7E4560D1-7CC4-4C11-AD2F-AA0919120DBB}" sibTransId="{F6A9417B-EB03-4058-A873-E54356B9DFD8}"/>
    <dgm:cxn modelId="{B8DF84E9-4A1D-401F-AD71-38C281644FF1}" srcId="{0670BBE9-D93D-4DA2-876A-B68CCC3851BC}" destId="{6C2DA0D7-090F-4D67-857A-42874F3D2D21}" srcOrd="0" destOrd="0" parTransId="{A3145B7A-9896-406D-87B5-268D0A5B9EF5}" sibTransId="{31F3F2DD-4A8B-4FCB-A982-012BB4B35957}"/>
    <dgm:cxn modelId="{A4440460-08BF-4B8B-9EA9-8983E61A44C3}" type="presOf" srcId="{A3145B7A-9896-406D-87B5-268D0A5B9EF5}" destId="{7AC5768E-518E-4697-A018-8EB9FCB071AD}" srcOrd="0" destOrd="0" presId="urn:microsoft.com/office/officeart/2008/layout/HorizontalMultiLevelHierarchy"/>
    <dgm:cxn modelId="{F6288C6B-F340-4094-B7EA-5FEC54E34B1C}" type="presOf" srcId="{297467AB-18A8-4249-9C4B-4F4316794CAD}" destId="{B493CE21-0D9F-4DD3-A3E4-A50FBF8BDC72}" srcOrd="1" destOrd="0" presId="urn:microsoft.com/office/officeart/2008/layout/HorizontalMultiLevelHierarchy"/>
    <dgm:cxn modelId="{31DD77D2-2307-4C92-968E-4018C44EA7AB}" type="presParOf" srcId="{CE6CC51D-A3F2-4367-B3B2-6B2C7FE33AD0}" destId="{E447DB44-D1CB-4320-9C3F-C35CE0FF4706}" srcOrd="0" destOrd="0" presId="urn:microsoft.com/office/officeart/2008/layout/HorizontalMultiLevelHierarchy"/>
    <dgm:cxn modelId="{30C77823-A1B5-4E47-BCA6-84E45343C717}" type="presParOf" srcId="{E447DB44-D1CB-4320-9C3F-C35CE0FF4706}" destId="{64D5C748-1617-4ECC-A72C-4D67464358FD}" srcOrd="0" destOrd="0" presId="urn:microsoft.com/office/officeart/2008/layout/HorizontalMultiLevelHierarchy"/>
    <dgm:cxn modelId="{0A1F91E4-3AD8-4C4A-94DF-4887E9590081}" type="presParOf" srcId="{E447DB44-D1CB-4320-9C3F-C35CE0FF4706}" destId="{2E314424-1CBC-41C8-94C4-3C68A47136CE}" srcOrd="1" destOrd="0" presId="urn:microsoft.com/office/officeart/2008/layout/HorizontalMultiLevelHierarchy"/>
    <dgm:cxn modelId="{1D5634F0-F46A-4E5F-A965-5421B348A1C2}" type="presParOf" srcId="{2E314424-1CBC-41C8-94C4-3C68A47136CE}" destId="{D26E2C3A-37F1-4DAA-96C4-24049246EC0A}" srcOrd="0" destOrd="0" presId="urn:microsoft.com/office/officeart/2008/layout/HorizontalMultiLevelHierarchy"/>
    <dgm:cxn modelId="{57C42A9C-BC3A-46FF-8F48-70FC55C14D04}" type="presParOf" srcId="{D26E2C3A-37F1-4DAA-96C4-24049246EC0A}" destId="{6634201A-D901-4FD9-A08B-46A068A2F08D}" srcOrd="0" destOrd="0" presId="urn:microsoft.com/office/officeart/2008/layout/HorizontalMultiLevelHierarchy"/>
    <dgm:cxn modelId="{60017E03-7AB2-4980-9166-3EE4ADFF746F}" type="presParOf" srcId="{2E314424-1CBC-41C8-94C4-3C68A47136CE}" destId="{EFE57D5A-2068-41FA-8189-D12E43F2CD31}" srcOrd="1" destOrd="0" presId="urn:microsoft.com/office/officeart/2008/layout/HorizontalMultiLevelHierarchy"/>
    <dgm:cxn modelId="{55A80985-FDD6-49A1-BFF3-95DF88E274C3}" type="presParOf" srcId="{EFE57D5A-2068-41FA-8189-D12E43F2CD31}" destId="{7A768576-70BB-4A4A-A15C-F8DB8E558863}" srcOrd="0" destOrd="0" presId="urn:microsoft.com/office/officeart/2008/layout/HorizontalMultiLevelHierarchy"/>
    <dgm:cxn modelId="{9D9781D5-83FD-47C4-A5B5-A538E20C12AB}" type="presParOf" srcId="{EFE57D5A-2068-41FA-8189-D12E43F2CD31}" destId="{42977374-3617-45F4-963E-9DBA6593441B}" srcOrd="1" destOrd="0" presId="urn:microsoft.com/office/officeart/2008/layout/HorizontalMultiLevelHierarchy"/>
    <dgm:cxn modelId="{FB3906D1-C383-4869-A5DF-43683BBEF4B2}" type="presParOf" srcId="{42977374-3617-45F4-963E-9DBA6593441B}" destId="{21746574-1030-429F-9638-15A13494FE2B}" srcOrd="0" destOrd="0" presId="urn:microsoft.com/office/officeart/2008/layout/HorizontalMultiLevelHierarchy"/>
    <dgm:cxn modelId="{6E41684E-D5FC-4A63-BED6-8BB37E923B74}" type="presParOf" srcId="{21746574-1030-429F-9638-15A13494FE2B}" destId="{495A4EF5-1FCB-4CAE-B23E-E01D4BA367DE}" srcOrd="0" destOrd="0" presId="urn:microsoft.com/office/officeart/2008/layout/HorizontalMultiLevelHierarchy"/>
    <dgm:cxn modelId="{E17413C7-C92B-4496-AB23-21D8420472AD}" type="presParOf" srcId="{42977374-3617-45F4-963E-9DBA6593441B}" destId="{6FD055E1-57A4-49B3-88E5-386B9EFE711A}" srcOrd="1" destOrd="0" presId="urn:microsoft.com/office/officeart/2008/layout/HorizontalMultiLevelHierarchy"/>
    <dgm:cxn modelId="{91E1F96B-6C8F-4AE5-8247-23B01353AFDA}" type="presParOf" srcId="{6FD055E1-57A4-49B3-88E5-386B9EFE711A}" destId="{3F77AC8C-CBE4-4B39-8349-6665C56D687A}" srcOrd="0" destOrd="0" presId="urn:microsoft.com/office/officeart/2008/layout/HorizontalMultiLevelHierarchy"/>
    <dgm:cxn modelId="{3BC1CCCC-436D-4021-AD83-803296447F21}" type="presParOf" srcId="{6FD055E1-57A4-49B3-88E5-386B9EFE711A}" destId="{2C10C2EA-E1F5-4E0A-8C34-5A5365E9DB8F}" srcOrd="1" destOrd="0" presId="urn:microsoft.com/office/officeart/2008/layout/HorizontalMultiLevelHierarchy"/>
    <dgm:cxn modelId="{8960C6FA-2902-43D4-95B8-3A6DE390D1C5}" type="presParOf" srcId="{2C10C2EA-E1F5-4E0A-8C34-5A5365E9DB8F}" destId="{E9BF593A-35BF-441B-8B96-C43004DEA790}" srcOrd="0" destOrd="0" presId="urn:microsoft.com/office/officeart/2008/layout/HorizontalMultiLevelHierarchy"/>
    <dgm:cxn modelId="{ADC51784-A620-410F-8B97-F04CB735016E}" type="presParOf" srcId="{E9BF593A-35BF-441B-8B96-C43004DEA790}" destId="{B493CE21-0D9F-4DD3-A3E4-A50FBF8BDC72}" srcOrd="0" destOrd="0" presId="urn:microsoft.com/office/officeart/2008/layout/HorizontalMultiLevelHierarchy"/>
    <dgm:cxn modelId="{CB59F394-4831-4A18-BDB6-B57F28C58721}" type="presParOf" srcId="{2C10C2EA-E1F5-4E0A-8C34-5A5365E9DB8F}" destId="{7A955357-562F-4B6F-8D71-F415E5A2E828}" srcOrd="1" destOrd="0" presId="urn:microsoft.com/office/officeart/2008/layout/HorizontalMultiLevelHierarchy"/>
    <dgm:cxn modelId="{558232DD-91FB-4C4F-A6EE-80C83AE94F56}" type="presParOf" srcId="{7A955357-562F-4B6F-8D71-F415E5A2E828}" destId="{257EF89F-5139-4A09-8979-3794E43B8CB4}" srcOrd="0" destOrd="0" presId="urn:microsoft.com/office/officeart/2008/layout/HorizontalMultiLevelHierarchy"/>
    <dgm:cxn modelId="{43ECA54E-8D5E-4EED-B555-85D5DE2EB056}" type="presParOf" srcId="{7A955357-562F-4B6F-8D71-F415E5A2E828}" destId="{68ABF7CA-7BE1-4956-B932-E13A393A976D}" srcOrd="1" destOrd="0" presId="urn:microsoft.com/office/officeart/2008/layout/HorizontalMultiLevelHierarchy"/>
    <dgm:cxn modelId="{83B287EF-2CF4-4114-BFF0-CC8DBC9938C0}" type="presParOf" srcId="{68ABF7CA-7BE1-4956-B932-E13A393A976D}" destId="{7AC5768E-518E-4697-A018-8EB9FCB071AD}" srcOrd="0" destOrd="0" presId="urn:microsoft.com/office/officeart/2008/layout/HorizontalMultiLevelHierarchy"/>
    <dgm:cxn modelId="{08158D6F-82CF-4436-BED3-DD411D7F773C}" type="presParOf" srcId="{7AC5768E-518E-4697-A018-8EB9FCB071AD}" destId="{EC36C100-049B-49DC-ABA9-C2975FC04C70}" srcOrd="0" destOrd="0" presId="urn:microsoft.com/office/officeart/2008/layout/HorizontalMultiLevelHierarchy"/>
    <dgm:cxn modelId="{5E6B7CE2-BFCE-493B-A82D-BE8D876F5C5C}" type="presParOf" srcId="{68ABF7CA-7BE1-4956-B932-E13A393A976D}" destId="{D4D3007C-C2EF-454A-BCCC-C9CB1DB5A938}" srcOrd="1" destOrd="0" presId="urn:microsoft.com/office/officeart/2008/layout/HorizontalMultiLevelHierarchy"/>
    <dgm:cxn modelId="{A7BA7D55-54CC-4EFD-A94B-DFD1F900D7D9}" type="presParOf" srcId="{D4D3007C-C2EF-454A-BCCC-C9CB1DB5A938}" destId="{A21A453B-CD57-4585-8687-007BC8A06F4A}" srcOrd="0" destOrd="0" presId="urn:microsoft.com/office/officeart/2008/layout/HorizontalMultiLevelHierarchy"/>
    <dgm:cxn modelId="{42A541B7-0176-4D6A-A48C-62B5876BCACC}" type="presParOf" srcId="{D4D3007C-C2EF-454A-BCCC-C9CB1DB5A938}" destId="{87D4959F-47B0-47D2-A7DF-359019CED8A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4C55EE-8BB1-4812-88B6-08FFB7AB603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22C392-BF79-4A59-9AA1-B79BC17AB5BB}">
      <dgm:prSet phldrT="[Text]"/>
      <dgm:spPr/>
      <dgm:t>
        <a:bodyPr/>
        <a:lstStyle/>
        <a:p>
          <a:r>
            <a:rPr lang="en-US" dirty="0" smtClean="0"/>
            <a:t>Post-Arraignment</a:t>
          </a:r>
          <a:endParaRPr lang="en-US" dirty="0"/>
        </a:p>
      </dgm:t>
    </dgm:pt>
    <dgm:pt modelId="{7E4560D1-7CC4-4C11-AD2F-AA0919120DBB}" type="parTrans" cxnId="{737208D5-1815-4DE1-9719-AEAE9E4FFC52}">
      <dgm:prSet/>
      <dgm:spPr/>
      <dgm:t>
        <a:bodyPr/>
        <a:lstStyle/>
        <a:p>
          <a:endParaRPr lang="en-US"/>
        </a:p>
      </dgm:t>
    </dgm:pt>
    <dgm:pt modelId="{F6A9417B-EB03-4058-A873-E54356B9DFD8}" type="sibTrans" cxnId="{737208D5-1815-4DE1-9719-AEAE9E4FFC52}">
      <dgm:prSet/>
      <dgm:spPr/>
      <dgm:t>
        <a:bodyPr/>
        <a:lstStyle/>
        <a:p>
          <a:endParaRPr lang="en-US"/>
        </a:p>
      </dgm:t>
    </dgm:pt>
    <dgm:pt modelId="{6CF3C70A-5937-43C4-98C5-53B1D618B928}">
      <dgm:prSet phldrT="[Text]"/>
      <dgm:spPr/>
      <dgm:t>
        <a:bodyPr/>
        <a:lstStyle/>
        <a:p>
          <a:r>
            <a:rPr lang="en-US" dirty="0" smtClean="0"/>
            <a:t>Supervision</a:t>
          </a:r>
          <a:endParaRPr lang="en-US" dirty="0"/>
        </a:p>
      </dgm:t>
    </dgm:pt>
    <dgm:pt modelId="{382BFDEA-D05A-469A-9829-2F4626D15CF0}" type="parTrans" cxnId="{2F0A31C1-86A2-4433-9F5B-E0DBC3FD394A}">
      <dgm:prSet/>
      <dgm:spPr/>
      <dgm:t>
        <a:bodyPr/>
        <a:lstStyle/>
        <a:p>
          <a:endParaRPr lang="en-US"/>
        </a:p>
      </dgm:t>
    </dgm:pt>
    <dgm:pt modelId="{DC6C7F64-AEE9-4370-AC92-328817C02BA9}" type="sibTrans" cxnId="{2F0A31C1-86A2-4433-9F5B-E0DBC3FD394A}">
      <dgm:prSet/>
      <dgm:spPr/>
      <dgm:t>
        <a:bodyPr/>
        <a:lstStyle/>
        <a:p>
          <a:endParaRPr lang="en-US"/>
        </a:p>
      </dgm:t>
    </dgm:pt>
    <dgm:pt modelId="{0670BBE9-D93D-4DA2-876A-B68CCC3851BC}">
      <dgm:prSet phldrT="[Text]"/>
      <dgm:spPr/>
      <dgm:t>
        <a:bodyPr/>
        <a:lstStyle/>
        <a:p>
          <a:r>
            <a:rPr lang="en-US" dirty="0" smtClean="0"/>
            <a:t>Voluntary</a:t>
          </a:r>
        </a:p>
        <a:p>
          <a:r>
            <a:rPr lang="en-US" dirty="0" smtClean="0"/>
            <a:t>Referrals</a:t>
          </a:r>
          <a:endParaRPr lang="en-US" dirty="0"/>
        </a:p>
      </dgm:t>
    </dgm:pt>
    <dgm:pt modelId="{297467AB-18A8-4249-9C4B-4F4316794CAD}" type="parTrans" cxnId="{1F129EED-2C6C-4FA5-A5A8-FBB438EA5DBC}">
      <dgm:prSet/>
      <dgm:spPr/>
      <dgm:t>
        <a:bodyPr/>
        <a:lstStyle/>
        <a:p>
          <a:endParaRPr lang="en-US"/>
        </a:p>
      </dgm:t>
    </dgm:pt>
    <dgm:pt modelId="{FC75DDAA-05A8-42C2-B7DF-D1B21B541BDB}" type="sibTrans" cxnId="{1F129EED-2C6C-4FA5-A5A8-FBB438EA5DBC}">
      <dgm:prSet/>
      <dgm:spPr/>
      <dgm:t>
        <a:bodyPr/>
        <a:lstStyle/>
        <a:p>
          <a:endParaRPr lang="en-US"/>
        </a:p>
      </dgm:t>
    </dgm:pt>
    <dgm:pt modelId="{05BC47F0-318E-4FE0-9BF8-199062367281}">
      <dgm:prSet phldrT="[Text]"/>
      <dgm:spPr/>
      <dgm:t>
        <a:bodyPr/>
        <a:lstStyle/>
        <a:p>
          <a:r>
            <a:rPr lang="en-US" dirty="0" smtClean="0"/>
            <a:t>Intake</a:t>
          </a:r>
          <a:endParaRPr lang="en-US" dirty="0"/>
        </a:p>
      </dgm:t>
    </dgm:pt>
    <dgm:pt modelId="{5551864A-CABD-4134-8A92-FC239AB04CC0}" type="parTrans" cxnId="{8E02A1B2-8044-4351-8B13-877565163AC2}">
      <dgm:prSet/>
      <dgm:spPr/>
      <dgm:t>
        <a:bodyPr/>
        <a:lstStyle/>
        <a:p>
          <a:endParaRPr lang="en-US"/>
        </a:p>
      </dgm:t>
    </dgm:pt>
    <dgm:pt modelId="{B2474457-1F30-4EDD-8FAB-4289444ECA98}" type="sibTrans" cxnId="{8E02A1B2-8044-4351-8B13-877565163AC2}">
      <dgm:prSet/>
      <dgm:spPr/>
      <dgm:t>
        <a:bodyPr/>
        <a:lstStyle/>
        <a:p>
          <a:endParaRPr lang="en-US"/>
        </a:p>
      </dgm:t>
    </dgm:pt>
    <dgm:pt modelId="{DFF04225-0B3E-4AB5-8FE6-03355EA7BFB5}">
      <dgm:prSet phldrT="[Text]"/>
      <dgm:spPr/>
      <dgm:t>
        <a:bodyPr/>
        <a:lstStyle/>
        <a:p>
          <a:r>
            <a:rPr lang="en-US" dirty="0" smtClean="0"/>
            <a:t>Needs Assessment</a:t>
          </a:r>
          <a:endParaRPr lang="en-US" dirty="0"/>
        </a:p>
      </dgm:t>
    </dgm:pt>
    <dgm:pt modelId="{AF15F63F-2129-4754-B9A6-881370606CFB}" type="parTrans" cxnId="{64CA1A42-5DB3-49B7-B008-1DB3471D5DA5}">
      <dgm:prSet/>
      <dgm:spPr/>
      <dgm:t>
        <a:bodyPr/>
        <a:lstStyle/>
        <a:p>
          <a:endParaRPr lang="en-US"/>
        </a:p>
      </dgm:t>
    </dgm:pt>
    <dgm:pt modelId="{C406BE59-722B-4AF2-9603-06CF377DD57F}" type="sibTrans" cxnId="{64CA1A42-5DB3-49B7-B008-1DB3471D5DA5}">
      <dgm:prSet/>
      <dgm:spPr/>
      <dgm:t>
        <a:bodyPr/>
        <a:lstStyle/>
        <a:p>
          <a:endParaRPr lang="en-US"/>
        </a:p>
      </dgm:t>
    </dgm:pt>
    <dgm:pt modelId="{A228D149-2B5A-4D61-9143-511EFE3A4320}">
      <dgm:prSet phldrT="[Text]"/>
      <dgm:spPr/>
      <dgm:t>
        <a:bodyPr/>
        <a:lstStyle/>
        <a:p>
          <a:r>
            <a:rPr lang="en-US" dirty="0" smtClean="0"/>
            <a:t>Compliance Reporting</a:t>
          </a:r>
          <a:endParaRPr lang="en-US" dirty="0"/>
        </a:p>
      </dgm:t>
    </dgm:pt>
    <dgm:pt modelId="{2AC8F475-468C-40F6-B3D1-B42CC0FE8AC3}" type="parTrans" cxnId="{88843BDA-94F5-416A-9F83-93257ADA0C9A}">
      <dgm:prSet/>
      <dgm:spPr/>
      <dgm:t>
        <a:bodyPr/>
        <a:lstStyle/>
        <a:p>
          <a:endParaRPr lang="en-US"/>
        </a:p>
      </dgm:t>
    </dgm:pt>
    <dgm:pt modelId="{5697383E-11A6-4848-953C-40164B3245C1}" type="sibTrans" cxnId="{88843BDA-94F5-416A-9F83-93257ADA0C9A}">
      <dgm:prSet/>
      <dgm:spPr/>
      <dgm:t>
        <a:bodyPr/>
        <a:lstStyle/>
        <a:p>
          <a:endParaRPr lang="en-US"/>
        </a:p>
      </dgm:t>
    </dgm:pt>
    <dgm:pt modelId="{CE6CC51D-A3F2-4367-B3B2-6B2C7FE33AD0}" type="pres">
      <dgm:prSet presAssocID="{B74C55EE-8BB1-4812-88B6-08FFB7AB603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47DB44-D1CB-4320-9C3F-C35CE0FF4706}" type="pres">
      <dgm:prSet presAssocID="{BC22C392-BF79-4A59-9AA1-B79BC17AB5BB}" presName="root1" presStyleCnt="0"/>
      <dgm:spPr/>
    </dgm:pt>
    <dgm:pt modelId="{64D5C748-1617-4ECC-A72C-4D67464358FD}" type="pres">
      <dgm:prSet presAssocID="{BC22C392-BF79-4A59-9AA1-B79BC17AB5BB}" presName="LevelOneTextNode" presStyleLbl="node0" presStyleIdx="0" presStyleCnt="1" custScaleX="124464" custScaleY="140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314424-1CBC-41C8-94C4-3C68A47136CE}" type="pres">
      <dgm:prSet presAssocID="{BC22C392-BF79-4A59-9AA1-B79BC17AB5BB}" presName="level2hierChild" presStyleCnt="0"/>
      <dgm:spPr/>
    </dgm:pt>
    <dgm:pt modelId="{D26E2C3A-37F1-4DAA-96C4-24049246EC0A}" type="pres">
      <dgm:prSet presAssocID="{5551864A-CABD-4134-8A92-FC239AB04CC0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6634201A-D901-4FD9-A08B-46A068A2F08D}" type="pres">
      <dgm:prSet presAssocID="{5551864A-CABD-4134-8A92-FC239AB04CC0}" presName="connTx" presStyleLbl="parChTrans1D2" presStyleIdx="0" presStyleCnt="1"/>
      <dgm:spPr/>
      <dgm:t>
        <a:bodyPr/>
        <a:lstStyle/>
        <a:p>
          <a:endParaRPr lang="en-US"/>
        </a:p>
      </dgm:t>
    </dgm:pt>
    <dgm:pt modelId="{EFE57D5A-2068-41FA-8189-D12E43F2CD31}" type="pres">
      <dgm:prSet presAssocID="{05BC47F0-318E-4FE0-9BF8-199062367281}" presName="root2" presStyleCnt="0"/>
      <dgm:spPr/>
    </dgm:pt>
    <dgm:pt modelId="{7A768576-70BB-4A4A-A15C-F8DB8E558863}" type="pres">
      <dgm:prSet presAssocID="{05BC47F0-318E-4FE0-9BF8-199062367281}" presName="LevelTwoTextNode" presStyleLbl="node2" presStyleIdx="0" presStyleCnt="1" custScaleY="297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77374-3617-45F4-963E-9DBA6593441B}" type="pres">
      <dgm:prSet presAssocID="{05BC47F0-318E-4FE0-9BF8-199062367281}" presName="level3hierChild" presStyleCnt="0"/>
      <dgm:spPr/>
    </dgm:pt>
    <dgm:pt modelId="{BA62889F-097D-4808-97F5-A3547410D807}" type="pres">
      <dgm:prSet presAssocID="{AF15F63F-2129-4754-B9A6-881370606CFB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ABF54EE5-37CA-40C6-ADF3-CAD8F35C6EFC}" type="pres">
      <dgm:prSet presAssocID="{AF15F63F-2129-4754-B9A6-881370606CFB}" presName="connTx" presStyleLbl="parChTrans1D3" presStyleIdx="0" presStyleCnt="1"/>
      <dgm:spPr/>
      <dgm:t>
        <a:bodyPr/>
        <a:lstStyle/>
        <a:p>
          <a:endParaRPr lang="en-US"/>
        </a:p>
      </dgm:t>
    </dgm:pt>
    <dgm:pt modelId="{B3F58300-E015-41FB-AC14-39D0A46DEC9C}" type="pres">
      <dgm:prSet presAssocID="{DFF04225-0B3E-4AB5-8FE6-03355EA7BFB5}" presName="root2" presStyleCnt="0"/>
      <dgm:spPr/>
    </dgm:pt>
    <dgm:pt modelId="{384F44F0-BE55-4091-88CA-3EEDEFF5B25C}" type="pres">
      <dgm:prSet presAssocID="{DFF04225-0B3E-4AB5-8FE6-03355EA7BFB5}" presName="LevelTwoTextNode" presStyleLbl="node3" presStyleIdx="0" presStyleCnt="1" custScaleY="290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C859FB-DFE9-4031-852E-746CF0372CB4}" type="pres">
      <dgm:prSet presAssocID="{DFF04225-0B3E-4AB5-8FE6-03355EA7BFB5}" presName="level3hierChild" presStyleCnt="0"/>
      <dgm:spPr/>
    </dgm:pt>
    <dgm:pt modelId="{21746574-1030-429F-9638-15A13494FE2B}" type="pres">
      <dgm:prSet presAssocID="{382BFDEA-D05A-469A-9829-2F4626D15CF0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495A4EF5-1FCB-4CAE-B23E-E01D4BA367DE}" type="pres">
      <dgm:prSet presAssocID="{382BFDEA-D05A-469A-9829-2F4626D15CF0}" presName="connTx" presStyleLbl="parChTrans1D4" presStyleIdx="0" presStyleCnt="3"/>
      <dgm:spPr/>
      <dgm:t>
        <a:bodyPr/>
        <a:lstStyle/>
        <a:p>
          <a:endParaRPr lang="en-US"/>
        </a:p>
      </dgm:t>
    </dgm:pt>
    <dgm:pt modelId="{6FD055E1-57A4-49B3-88E5-386B9EFE711A}" type="pres">
      <dgm:prSet presAssocID="{6CF3C70A-5937-43C4-98C5-53B1D618B928}" presName="root2" presStyleCnt="0"/>
      <dgm:spPr/>
    </dgm:pt>
    <dgm:pt modelId="{3F77AC8C-CBE4-4B39-8349-6665C56D687A}" type="pres">
      <dgm:prSet presAssocID="{6CF3C70A-5937-43C4-98C5-53B1D618B928}" presName="LevelTwoTextNode" presStyleLbl="node4" presStyleIdx="0" presStyleCnt="3" custScaleY="214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10C2EA-E1F5-4E0A-8C34-5A5365E9DB8F}" type="pres">
      <dgm:prSet presAssocID="{6CF3C70A-5937-43C4-98C5-53B1D618B928}" presName="level3hierChild" presStyleCnt="0"/>
      <dgm:spPr/>
    </dgm:pt>
    <dgm:pt modelId="{E9BF593A-35BF-441B-8B96-C43004DEA790}" type="pres">
      <dgm:prSet presAssocID="{297467AB-18A8-4249-9C4B-4F4316794CAD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B493CE21-0D9F-4DD3-A3E4-A50FBF8BDC72}" type="pres">
      <dgm:prSet presAssocID="{297467AB-18A8-4249-9C4B-4F4316794CAD}" presName="connTx" presStyleLbl="parChTrans1D4" presStyleIdx="1" presStyleCnt="3"/>
      <dgm:spPr/>
      <dgm:t>
        <a:bodyPr/>
        <a:lstStyle/>
        <a:p>
          <a:endParaRPr lang="en-US"/>
        </a:p>
      </dgm:t>
    </dgm:pt>
    <dgm:pt modelId="{7A955357-562F-4B6F-8D71-F415E5A2E828}" type="pres">
      <dgm:prSet presAssocID="{0670BBE9-D93D-4DA2-876A-B68CCC3851BC}" presName="root2" presStyleCnt="0"/>
      <dgm:spPr/>
    </dgm:pt>
    <dgm:pt modelId="{257EF89F-5139-4A09-8979-3794E43B8CB4}" type="pres">
      <dgm:prSet presAssocID="{0670BBE9-D93D-4DA2-876A-B68CCC3851BC}" presName="LevelTwoTextNode" presStyleLbl="node4" presStyleIdx="1" presStyleCnt="3" custScaleY="1667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ABF7CA-7BE1-4956-B932-E13A393A976D}" type="pres">
      <dgm:prSet presAssocID="{0670BBE9-D93D-4DA2-876A-B68CCC3851BC}" presName="level3hierChild" presStyleCnt="0"/>
      <dgm:spPr/>
    </dgm:pt>
    <dgm:pt modelId="{AF127CA5-3579-4CC3-810B-6FA9DE5ED89C}" type="pres">
      <dgm:prSet presAssocID="{2AC8F475-468C-40F6-B3D1-B42CC0FE8AC3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F917F5BE-C741-4B3B-9036-372F22AFD111}" type="pres">
      <dgm:prSet presAssocID="{2AC8F475-468C-40F6-B3D1-B42CC0FE8AC3}" presName="connTx" presStyleLbl="parChTrans1D4" presStyleIdx="2" presStyleCnt="3"/>
      <dgm:spPr/>
      <dgm:t>
        <a:bodyPr/>
        <a:lstStyle/>
        <a:p>
          <a:endParaRPr lang="en-US"/>
        </a:p>
      </dgm:t>
    </dgm:pt>
    <dgm:pt modelId="{28DCBA97-DC28-4DC3-BC2F-3279AD6DA318}" type="pres">
      <dgm:prSet presAssocID="{A228D149-2B5A-4D61-9143-511EFE3A4320}" presName="root2" presStyleCnt="0"/>
      <dgm:spPr/>
    </dgm:pt>
    <dgm:pt modelId="{5ECBDFE4-F269-450F-9331-ADA5F81D854B}" type="pres">
      <dgm:prSet presAssocID="{A228D149-2B5A-4D61-9143-511EFE3A4320}" presName="LevelTwoTextNode" presStyleLbl="node4" presStyleIdx="2" presStyleCnt="3" custScaleY="212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28C4EA-6A28-425F-84A0-D477B8A19B39}" type="pres">
      <dgm:prSet presAssocID="{A228D149-2B5A-4D61-9143-511EFE3A4320}" presName="level3hierChild" presStyleCnt="0"/>
      <dgm:spPr/>
    </dgm:pt>
  </dgm:ptLst>
  <dgm:cxnLst>
    <dgm:cxn modelId="{0CD2393F-3B0A-45DA-8940-6BBFE08E803D}" type="presOf" srcId="{382BFDEA-D05A-469A-9829-2F4626D15CF0}" destId="{21746574-1030-429F-9638-15A13494FE2B}" srcOrd="0" destOrd="0" presId="urn:microsoft.com/office/officeart/2008/layout/HorizontalMultiLevelHierarchy"/>
    <dgm:cxn modelId="{8E02A1B2-8044-4351-8B13-877565163AC2}" srcId="{BC22C392-BF79-4A59-9AA1-B79BC17AB5BB}" destId="{05BC47F0-318E-4FE0-9BF8-199062367281}" srcOrd="0" destOrd="0" parTransId="{5551864A-CABD-4134-8A92-FC239AB04CC0}" sibTransId="{B2474457-1F30-4EDD-8FAB-4289444ECA98}"/>
    <dgm:cxn modelId="{1F129EED-2C6C-4FA5-A5A8-FBB438EA5DBC}" srcId="{DFF04225-0B3E-4AB5-8FE6-03355EA7BFB5}" destId="{0670BBE9-D93D-4DA2-876A-B68CCC3851BC}" srcOrd="1" destOrd="0" parTransId="{297467AB-18A8-4249-9C4B-4F4316794CAD}" sibTransId="{FC75DDAA-05A8-42C2-B7DF-D1B21B541BDB}"/>
    <dgm:cxn modelId="{8E8EC8D7-5FDB-42DB-B122-7E7BA3342E1A}" type="presOf" srcId="{0670BBE9-D93D-4DA2-876A-B68CCC3851BC}" destId="{257EF89F-5139-4A09-8979-3794E43B8CB4}" srcOrd="0" destOrd="0" presId="urn:microsoft.com/office/officeart/2008/layout/HorizontalMultiLevelHierarchy"/>
    <dgm:cxn modelId="{0039ADD4-3689-43AC-9AD1-906307658F44}" type="presOf" srcId="{297467AB-18A8-4249-9C4B-4F4316794CAD}" destId="{B493CE21-0D9F-4DD3-A3E4-A50FBF8BDC72}" srcOrd="1" destOrd="0" presId="urn:microsoft.com/office/officeart/2008/layout/HorizontalMultiLevelHierarchy"/>
    <dgm:cxn modelId="{2F0A31C1-86A2-4433-9F5B-E0DBC3FD394A}" srcId="{DFF04225-0B3E-4AB5-8FE6-03355EA7BFB5}" destId="{6CF3C70A-5937-43C4-98C5-53B1D618B928}" srcOrd="0" destOrd="0" parTransId="{382BFDEA-D05A-469A-9829-2F4626D15CF0}" sibTransId="{DC6C7F64-AEE9-4370-AC92-328817C02BA9}"/>
    <dgm:cxn modelId="{AF2B6AA5-C6A0-4D8A-829E-A121C036C666}" type="presOf" srcId="{AF15F63F-2129-4754-B9A6-881370606CFB}" destId="{BA62889F-097D-4808-97F5-A3547410D807}" srcOrd="0" destOrd="0" presId="urn:microsoft.com/office/officeart/2008/layout/HorizontalMultiLevelHierarchy"/>
    <dgm:cxn modelId="{080A2BEC-0637-438C-BE88-45DEB9AF5DBE}" type="presOf" srcId="{6CF3C70A-5937-43C4-98C5-53B1D618B928}" destId="{3F77AC8C-CBE4-4B39-8349-6665C56D687A}" srcOrd="0" destOrd="0" presId="urn:microsoft.com/office/officeart/2008/layout/HorizontalMultiLevelHierarchy"/>
    <dgm:cxn modelId="{9A564EC1-0FE0-4F6F-B35D-E191AD874058}" type="presOf" srcId="{DFF04225-0B3E-4AB5-8FE6-03355EA7BFB5}" destId="{384F44F0-BE55-4091-88CA-3EEDEFF5B25C}" srcOrd="0" destOrd="0" presId="urn:microsoft.com/office/officeart/2008/layout/HorizontalMultiLevelHierarchy"/>
    <dgm:cxn modelId="{BB9AA249-701B-4CED-BD19-011493EFB4D1}" type="presOf" srcId="{382BFDEA-D05A-469A-9829-2F4626D15CF0}" destId="{495A4EF5-1FCB-4CAE-B23E-E01D4BA367DE}" srcOrd="1" destOrd="0" presId="urn:microsoft.com/office/officeart/2008/layout/HorizontalMultiLevelHierarchy"/>
    <dgm:cxn modelId="{027CD070-AEFF-4DED-939B-9253A9D38796}" type="presOf" srcId="{B74C55EE-8BB1-4812-88B6-08FFB7AB6038}" destId="{CE6CC51D-A3F2-4367-B3B2-6B2C7FE33AD0}" srcOrd="0" destOrd="0" presId="urn:microsoft.com/office/officeart/2008/layout/HorizontalMultiLevelHierarchy"/>
    <dgm:cxn modelId="{0F8F323D-E90B-4224-AEC9-0326E1F74A97}" type="presOf" srcId="{5551864A-CABD-4134-8A92-FC239AB04CC0}" destId="{D26E2C3A-37F1-4DAA-96C4-24049246EC0A}" srcOrd="0" destOrd="0" presId="urn:microsoft.com/office/officeart/2008/layout/HorizontalMultiLevelHierarchy"/>
    <dgm:cxn modelId="{5A073E94-425B-47FB-A332-F90B3DB79AFE}" type="presOf" srcId="{297467AB-18A8-4249-9C4B-4F4316794CAD}" destId="{E9BF593A-35BF-441B-8B96-C43004DEA790}" srcOrd="0" destOrd="0" presId="urn:microsoft.com/office/officeart/2008/layout/HorizontalMultiLevelHierarchy"/>
    <dgm:cxn modelId="{88843BDA-94F5-416A-9F83-93257ADA0C9A}" srcId="{DFF04225-0B3E-4AB5-8FE6-03355EA7BFB5}" destId="{A228D149-2B5A-4D61-9143-511EFE3A4320}" srcOrd="2" destOrd="0" parTransId="{2AC8F475-468C-40F6-B3D1-B42CC0FE8AC3}" sibTransId="{5697383E-11A6-4848-953C-40164B3245C1}"/>
    <dgm:cxn modelId="{6A658ADC-2435-4B0A-89DD-6726897A55EE}" type="presOf" srcId="{2AC8F475-468C-40F6-B3D1-B42CC0FE8AC3}" destId="{AF127CA5-3579-4CC3-810B-6FA9DE5ED89C}" srcOrd="0" destOrd="0" presId="urn:microsoft.com/office/officeart/2008/layout/HorizontalMultiLevelHierarchy"/>
    <dgm:cxn modelId="{737208D5-1815-4DE1-9719-AEAE9E4FFC52}" srcId="{B74C55EE-8BB1-4812-88B6-08FFB7AB6038}" destId="{BC22C392-BF79-4A59-9AA1-B79BC17AB5BB}" srcOrd="0" destOrd="0" parTransId="{7E4560D1-7CC4-4C11-AD2F-AA0919120DBB}" sibTransId="{F6A9417B-EB03-4058-A873-E54356B9DFD8}"/>
    <dgm:cxn modelId="{70D8E370-79D0-4939-8C8D-85DEF9C2F1B4}" type="presOf" srcId="{2AC8F475-468C-40F6-B3D1-B42CC0FE8AC3}" destId="{F917F5BE-C741-4B3B-9036-372F22AFD111}" srcOrd="1" destOrd="0" presId="urn:microsoft.com/office/officeart/2008/layout/HorizontalMultiLevelHierarchy"/>
    <dgm:cxn modelId="{D351570E-D4D0-4612-A52D-904211D55D58}" type="presOf" srcId="{05BC47F0-318E-4FE0-9BF8-199062367281}" destId="{7A768576-70BB-4A4A-A15C-F8DB8E558863}" srcOrd="0" destOrd="0" presId="urn:microsoft.com/office/officeart/2008/layout/HorizontalMultiLevelHierarchy"/>
    <dgm:cxn modelId="{02D1F4F8-9C74-45F5-885A-E11B1FF87A17}" type="presOf" srcId="{BC22C392-BF79-4A59-9AA1-B79BC17AB5BB}" destId="{64D5C748-1617-4ECC-A72C-4D67464358FD}" srcOrd="0" destOrd="0" presId="urn:microsoft.com/office/officeart/2008/layout/HorizontalMultiLevelHierarchy"/>
    <dgm:cxn modelId="{FF88CC51-4CD9-49B2-A220-EEB8989292A1}" type="presOf" srcId="{A228D149-2B5A-4D61-9143-511EFE3A4320}" destId="{5ECBDFE4-F269-450F-9331-ADA5F81D854B}" srcOrd="0" destOrd="0" presId="urn:microsoft.com/office/officeart/2008/layout/HorizontalMultiLevelHierarchy"/>
    <dgm:cxn modelId="{C9BAA1A4-597A-411F-989D-5DF8216A548B}" type="presOf" srcId="{5551864A-CABD-4134-8A92-FC239AB04CC0}" destId="{6634201A-D901-4FD9-A08B-46A068A2F08D}" srcOrd="1" destOrd="0" presId="urn:microsoft.com/office/officeart/2008/layout/HorizontalMultiLevelHierarchy"/>
    <dgm:cxn modelId="{4A7B7637-EC34-41C6-9829-FE6838DE6A80}" type="presOf" srcId="{AF15F63F-2129-4754-B9A6-881370606CFB}" destId="{ABF54EE5-37CA-40C6-ADF3-CAD8F35C6EFC}" srcOrd="1" destOrd="0" presId="urn:microsoft.com/office/officeart/2008/layout/HorizontalMultiLevelHierarchy"/>
    <dgm:cxn modelId="{64CA1A42-5DB3-49B7-B008-1DB3471D5DA5}" srcId="{05BC47F0-318E-4FE0-9BF8-199062367281}" destId="{DFF04225-0B3E-4AB5-8FE6-03355EA7BFB5}" srcOrd="0" destOrd="0" parTransId="{AF15F63F-2129-4754-B9A6-881370606CFB}" sibTransId="{C406BE59-722B-4AF2-9603-06CF377DD57F}"/>
    <dgm:cxn modelId="{31DD77D2-2307-4C92-968E-4018C44EA7AB}" type="presParOf" srcId="{CE6CC51D-A3F2-4367-B3B2-6B2C7FE33AD0}" destId="{E447DB44-D1CB-4320-9C3F-C35CE0FF4706}" srcOrd="0" destOrd="0" presId="urn:microsoft.com/office/officeart/2008/layout/HorizontalMultiLevelHierarchy"/>
    <dgm:cxn modelId="{30C77823-A1B5-4E47-BCA6-84E45343C717}" type="presParOf" srcId="{E447DB44-D1CB-4320-9C3F-C35CE0FF4706}" destId="{64D5C748-1617-4ECC-A72C-4D67464358FD}" srcOrd="0" destOrd="0" presId="urn:microsoft.com/office/officeart/2008/layout/HorizontalMultiLevelHierarchy"/>
    <dgm:cxn modelId="{0A1F91E4-3AD8-4C4A-94DF-4887E9590081}" type="presParOf" srcId="{E447DB44-D1CB-4320-9C3F-C35CE0FF4706}" destId="{2E314424-1CBC-41C8-94C4-3C68A47136CE}" srcOrd="1" destOrd="0" presId="urn:microsoft.com/office/officeart/2008/layout/HorizontalMultiLevelHierarchy"/>
    <dgm:cxn modelId="{1D5634F0-F46A-4E5F-A965-5421B348A1C2}" type="presParOf" srcId="{2E314424-1CBC-41C8-94C4-3C68A47136CE}" destId="{D26E2C3A-37F1-4DAA-96C4-24049246EC0A}" srcOrd="0" destOrd="0" presId="urn:microsoft.com/office/officeart/2008/layout/HorizontalMultiLevelHierarchy"/>
    <dgm:cxn modelId="{57C42A9C-BC3A-46FF-8F48-70FC55C14D04}" type="presParOf" srcId="{D26E2C3A-37F1-4DAA-96C4-24049246EC0A}" destId="{6634201A-D901-4FD9-A08B-46A068A2F08D}" srcOrd="0" destOrd="0" presId="urn:microsoft.com/office/officeart/2008/layout/HorizontalMultiLevelHierarchy"/>
    <dgm:cxn modelId="{60017E03-7AB2-4980-9166-3EE4ADFF746F}" type="presParOf" srcId="{2E314424-1CBC-41C8-94C4-3C68A47136CE}" destId="{EFE57D5A-2068-41FA-8189-D12E43F2CD31}" srcOrd="1" destOrd="0" presId="urn:microsoft.com/office/officeart/2008/layout/HorizontalMultiLevelHierarchy"/>
    <dgm:cxn modelId="{55A80985-FDD6-49A1-BFF3-95DF88E274C3}" type="presParOf" srcId="{EFE57D5A-2068-41FA-8189-D12E43F2CD31}" destId="{7A768576-70BB-4A4A-A15C-F8DB8E558863}" srcOrd="0" destOrd="0" presId="urn:microsoft.com/office/officeart/2008/layout/HorizontalMultiLevelHierarchy"/>
    <dgm:cxn modelId="{9D9781D5-83FD-47C4-A5B5-A538E20C12AB}" type="presParOf" srcId="{EFE57D5A-2068-41FA-8189-D12E43F2CD31}" destId="{42977374-3617-45F4-963E-9DBA6593441B}" srcOrd="1" destOrd="0" presId="urn:microsoft.com/office/officeart/2008/layout/HorizontalMultiLevelHierarchy"/>
    <dgm:cxn modelId="{41BF223E-6993-423A-8C4F-FE2E0FF5C38C}" type="presParOf" srcId="{42977374-3617-45F4-963E-9DBA6593441B}" destId="{BA62889F-097D-4808-97F5-A3547410D807}" srcOrd="0" destOrd="0" presId="urn:microsoft.com/office/officeart/2008/layout/HorizontalMultiLevelHierarchy"/>
    <dgm:cxn modelId="{2857388F-D936-4A2C-9C6C-6B13BC7A41A2}" type="presParOf" srcId="{BA62889F-097D-4808-97F5-A3547410D807}" destId="{ABF54EE5-37CA-40C6-ADF3-CAD8F35C6EFC}" srcOrd="0" destOrd="0" presId="urn:microsoft.com/office/officeart/2008/layout/HorizontalMultiLevelHierarchy"/>
    <dgm:cxn modelId="{B3B9A972-C726-4FD3-8EDA-990FE2628D1C}" type="presParOf" srcId="{42977374-3617-45F4-963E-9DBA6593441B}" destId="{B3F58300-E015-41FB-AC14-39D0A46DEC9C}" srcOrd="1" destOrd="0" presId="urn:microsoft.com/office/officeart/2008/layout/HorizontalMultiLevelHierarchy"/>
    <dgm:cxn modelId="{67082832-0444-48AA-A939-B6C5A5C78E60}" type="presParOf" srcId="{B3F58300-E015-41FB-AC14-39D0A46DEC9C}" destId="{384F44F0-BE55-4091-88CA-3EEDEFF5B25C}" srcOrd="0" destOrd="0" presId="urn:microsoft.com/office/officeart/2008/layout/HorizontalMultiLevelHierarchy"/>
    <dgm:cxn modelId="{29676893-31BA-402C-9A2B-42B68B48C72E}" type="presParOf" srcId="{B3F58300-E015-41FB-AC14-39D0A46DEC9C}" destId="{AFC859FB-DFE9-4031-852E-746CF0372CB4}" srcOrd="1" destOrd="0" presId="urn:microsoft.com/office/officeart/2008/layout/HorizontalMultiLevelHierarchy"/>
    <dgm:cxn modelId="{03BD5EF1-B1C9-4037-AAC8-5694E11FA265}" type="presParOf" srcId="{AFC859FB-DFE9-4031-852E-746CF0372CB4}" destId="{21746574-1030-429F-9638-15A13494FE2B}" srcOrd="0" destOrd="0" presId="urn:microsoft.com/office/officeart/2008/layout/HorizontalMultiLevelHierarchy"/>
    <dgm:cxn modelId="{82EC94B3-0CB6-4269-A663-A8D51728EE7E}" type="presParOf" srcId="{21746574-1030-429F-9638-15A13494FE2B}" destId="{495A4EF5-1FCB-4CAE-B23E-E01D4BA367DE}" srcOrd="0" destOrd="0" presId="urn:microsoft.com/office/officeart/2008/layout/HorizontalMultiLevelHierarchy"/>
    <dgm:cxn modelId="{C96DF1F3-785C-4097-8D09-9B1548FFAB50}" type="presParOf" srcId="{AFC859FB-DFE9-4031-852E-746CF0372CB4}" destId="{6FD055E1-57A4-49B3-88E5-386B9EFE711A}" srcOrd="1" destOrd="0" presId="urn:microsoft.com/office/officeart/2008/layout/HorizontalMultiLevelHierarchy"/>
    <dgm:cxn modelId="{0958D28A-7876-4F2C-B480-053A30A822A5}" type="presParOf" srcId="{6FD055E1-57A4-49B3-88E5-386B9EFE711A}" destId="{3F77AC8C-CBE4-4B39-8349-6665C56D687A}" srcOrd="0" destOrd="0" presId="urn:microsoft.com/office/officeart/2008/layout/HorizontalMultiLevelHierarchy"/>
    <dgm:cxn modelId="{A4C89D6C-9FB0-476A-AAFA-A103558A65D0}" type="presParOf" srcId="{6FD055E1-57A4-49B3-88E5-386B9EFE711A}" destId="{2C10C2EA-E1F5-4E0A-8C34-5A5365E9DB8F}" srcOrd="1" destOrd="0" presId="urn:microsoft.com/office/officeart/2008/layout/HorizontalMultiLevelHierarchy"/>
    <dgm:cxn modelId="{866A1B0E-35C6-4C97-B42B-F14F17DCAEB5}" type="presParOf" srcId="{AFC859FB-DFE9-4031-852E-746CF0372CB4}" destId="{E9BF593A-35BF-441B-8B96-C43004DEA790}" srcOrd="2" destOrd="0" presId="urn:microsoft.com/office/officeart/2008/layout/HorizontalMultiLevelHierarchy"/>
    <dgm:cxn modelId="{7E33D01E-4A18-486E-83C2-D553FBBC3707}" type="presParOf" srcId="{E9BF593A-35BF-441B-8B96-C43004DEA790}" destId="{B493CE21-0D9F-4DD3-A3E4-A50FBF8BDC72}" srcOrd="0" destOrd="0" presId="urn:microsoft.com/office/officeart/2008/layout/HorizontalMultiLevelHierarchy"/>
    <dgm:cxn modelId="{347D7A6E-3C46-4A98-9F4D-71B3281D01C3}" type="presParOf" srcId="{AFC859FB-DFE9-4031-852E-746CF0372CB4}" destId="{7A955357-562F-4B6F-8D71-F415E5A2E828}" srcOrd="3" destOrd="0" presId="urn:microsoft.com/office/officeart/2008/layout/HorizontalMultiLevelHierarchy"/>
    <dgm:cxn modelId="{AC9E19C3-9473-41E2-86A4-1606E85F0D0A}" type="presParOf" srcId="{7A955357-562F-4B6F-8D71-F415E5A2E828}" destId="{257EF89F-5139-4A09-8979-3794E43B8CB4}" srcOrd="0" destOrd="0" presId="urn:microsoft.com/office/officeart/2008/layout/HorizontalMultiLevelHierarchy"/>
    <dgm:cxn modelId="{594ED114-595F-4C63-A2D2-4A21353EC7B4}" type="presParOf" srcId="{7A955357-562F-4B6F-8D71-F415E5A2E828}" destId="{68ABF7CA-7BE1-4956-B932-E13A393A976D}" srcOrd="1" destOrd="0" presId="urn:microsoft.com/office/officeart/2008/layout/HorizontalMultiLevelHierarchy"/>
    <dgm:cxn modelId="{544E3464-633D-42B0-A03F-2447C2D72F44}" type="presParOf" srcId="{AFC859FB-DFE9-4031-852E-746CF0372CB4}" destId="{AF127CA5-3579-4CC3-810B-6FA9DE5ED89C}" srcOrd="4" destOrd="0" presId="urn:microsoft.com/office/officeart/2008/layout/HorizontalMultiLevelHierarchy"/>
    <dgm:cxn modelId="{2D881911-EB10-415D-BA84-743D6112489A}" type="presParOf" srcId="{AF127CA5-3579-4CC3-810B-6FA9DE5ED89C}" destId="{F917F5BE-C741-4B3B-9036-372F22AFD111}" srcOrd="0" destOrd="0" presId="urn:microsoft.com/office/officeart/2008/layout/HorizontalMultiLevelHierarchy"/>
    <dgm:cxn modelId="{D41182A5-5D19-495F-BAE2-9A09FA293B3A}" type="presParOf" srcId="{AFC859FB-DFE9-4031-852E-746CF0372CB4}" destId="{28DCBA97-DC28-4DC3-BC2F-3279AD6DA318}" srcOrd="5" destOrd="0" presId="urn:microsoft.com/office/officeart/2008/layout/HorizontalMultiLevelHierarchy"/>
    <dgm:cxn modelId="{0A2A045C-BC7D-4C86-9944-212060F2B320}" type="presParOf" srcId="{28DCBA97-DC28-4DC3-BC2F-3279AD6DA318}" destId="{5ECBDFE4-F269-450F-9331-ADA5F81D854B}" srcOrd="0" destOrd="0" presId="urn:microsoft.com/office/officeart/2008/layout/HorizontalMultiLevelHierarchy"/>
    <dgm:cxn modelId="{0B455486-77BC-4C4C-B7DC-10EB2424F0A7}" type="presParOf" srcId="{28DCBA97-DC28-4DC3-BC2F-3279AD6DA318}" destId="{7A28C4EA-6A28-425F-84A0-D477B8A19B3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14CA7C-5B05-48A7-B8D6-1F9B3BF8702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EEFF45-4F8F-4381-BAAE-C09C437ED404}">
      <dgm:prSet phldrT="[Text]" custT="1"/>
      <dgm:spPr/>
      <dgm:t>
        <a:bodyPr/>
        <a:lstStyle/>
        <a:p>
          <a:r>
            <a:rPr lang="en-US" sz="2000" dirty="0" smtClean="0"/>
            <a:t>Discussion Forums</a:t>
          </a:r>
          <a:endParaRPr lang="en-US" sz="2000" dirty="0"/>
        </a:p>
      </dgm:t>
    </dgm:pt>
    <dgm:pt modelId="{D9B2C119-BEF6-46F0-BEC7-0A2B6E87D0C1}" type="parTrans" cxnId="{CE2E8B7D-D888-4A64-9766-A07313D5E793}">
      <dgm:prSet/>
      <dgm:spPr/>
      <dgm:t>
        <a:bodyPr/>
        <a:lstStyle/>
        <a:p>
          <a:endParaRPr lang="en-US"/>
        </a:p>
      </dgm:t>
    </dgm:pt>
    <dgm:pt modelId="{8D71A93A-E64A-48E5-B823-E56499FE78B0}" type="sibTrans" cxnId="{CE2E8B7D-D888-4A64-9766-A07313D5E793}">
      <dgm:prSet/>
      <dgm:spPr/>
      <dgm:t>
        <a:bodyPr/>
        <a:lstStyle/>
        <a:p>
          <a:endParaRPr lang="en-US"/>
        </a:p>
      </dgm:t>
    </dgm:pt>
    <dgm:pt modelId="{340106C1-4A5A-4CE7-BF71-C5F7756A59D1}">
      <dgm:prSet phldrT="[Text]" custT="1"/>
      <dgm:spPr/>
      <dgm:t>
        <a:bodyPr/>
        <a:lstStyle/>
        <a:p>
          <a:r>
            <a:rPr lang="en-US" sz="2000" dirty="0" smtClean="0"/>
            <a:t>Trouble</a:t>
          </a:r>
        </a:p>
        <a:p>
          <a:r>
            <a:rPr lang="en-US" sz="2000" dirty="0" smtClean="0"/>
            <a:t>shooting</a:t>
          </a:r>
          <a:endParaRPr lang="en-US" sz="2000" dirty="0"/>
        </a:p>
      </dgm:t>
    </dgm:pt>
    <dgm:pt modelId="{F13CC2E1-861F-4868-A184-CDE2A95057F1}" type="parTrans" cxnId="{51A0A388-6894-4D41-B58E-CDFB99EE906B}">
      <dgm:prSet/>
      <dgm:spPr/>
      <dgm:t>
        <a:bodyPr/>
        <a:lstStyle/>
        <a:p>
          <a:endParaRPr lang="en-US"/>
        </a:p>
      </dgm:t>
    </dgm:pt>
    <dgm:pt modelId="{49D5B312-2521-471F-9591-99D93B670361}" type="sibTrans" cxnId="{51A0A388-6894-4D41-B58E-CDFB99EE906B}">
      <dgm:prSet/>
      <dgm:spPr/>
      <dgm:t>
        <a:bodyPr/>
        <a:lstStyle/>
        <a:p>
          <a:endParaRPr lang="en-US"/>
        </a:p>
      </dgm:t>
    </dgm:pt>
    <dgm:pt modelId="{964E0B93-494F-4CDA-ABBC-18F302BD8145}">
      <dgm:prSet phldrT="[Text]" custT="1"/>
      <dgm:spPr/>
      <dgm:t>
        <a:bodyPr/>
        <a:lstStyle/>
        <a:p>
          <a:r>
            <a:rPr lang="en-US" sz="2000" dirty="0" smtClean="0"/>
            <a:t>Measuring Improvements</a:t>
          </a:r>
          <a:endParaRPr lang="en-US" sz="2000" dirty="0"/>
        </a:p>
      </dgm:t>
    </dgm:pt>
    <dgm:pt modelId="{EB87B137-DC3A-4378-BB7B-2EA7B5A00279}" type="parTrans" cxnId="{AC45C200-E325-47AE-AE0D-1D82D215D5C2}">
      <dgm:prSet/>
      <dgm:spPr/>
      <dgm:t>
        <a:bodyPr/>
        <a:lstStyle/>
        <a:p>
          <a:endParaRPr lang="en-US"/>
        </a:p>
      </dgm:t>
    </dgm:pt>
    <dgm:pt modelId="{5B3E6890-58B1-421A-886B-CCD7A14B4061}" type="sibTrans" cxnId="{AC45C200-E325-47AE-AE0D-1D82D215D5C2}">
      <dgm:prSet/>
      <dgm:spPr/>
      <dgm:t>
        <a:bodyPr/>
        <a:lstStyle/>
        <a:p>
          <a:endParaRPr lang="en-US"/>
        </a:p>
      </dgm:t>
    </dgm:pt>
    <dgm:pt modelId="{EB33E91F-A82C-42DC-8580-60AF5516E9B1}" type="pres">
      <dgm:prSet presAssocID="{7714CA7C-5B05-48A7-B8D6-1F9B3BF8702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E808A0-5000-4C21-870A-AEC071CC258C}" type="pres">
      <dgm:prSet presAssocID="{F0EEFF45-4F8F-4381-BAAE-C09C437ED404}" presName="dummy" presStyleCnt="0"/>
      <dgm:spPr/>
    </dgm:pt>
    <dgm:pt modelId="{DCC00633-655E-4212-B914-0029BF96AD97}" type="pres">
      <dgm:prSet presAssocID="{F0EEFF45-4F8F-4381-BAAE-C09C437ED404}" presName="node" presStyleLbl="revTx" presStyleIdx="0" presStyleCnt="3" custRadScaleRad="100805" custRadScaleInc="-1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4FA28-2476-4005-8B5A-8734AC1A3B1B}" type="pres">
      <dgm:prSet presAssocID="{8D71A93A-E64A-48E5-B823-E56499FE78B0}" presName="sibTrans" presStyleLbl="node1" presStyleIdx="0" presStyleCnt="3"/>
      <dgm:spPr/>
      <dgm:t>
        <a:bodyPr/>
        <a:lstStyle/>
        <a:p>
          <a:endParaRPr lang="en-US"/>
        </a:p>
      </dgm:t>
    </dgm:pt>
    <dgm:pt modelId="{2DA77C8A-4BDF-4076-8051-A7B1D03D9917}" type="pres">
      <dgm:prSet presAssocID="{340106C1-4A5A-4CE7-BF71-C5F7756A59D1}" presName="dummy" presStyleCnt="0"/>
      <dgm:spPr/>
    </dgm:pt>
    <dgm:pt modelId="{7B16BAD8-6550-4428-AA09-243DA03B5D63}" type="pres">
      <dgm:prSet presAssocID="{340106C1-4A5A-4CE7-BF71-C5F7756A59D1}" presName="node" presStyleLbl="revTx" presStyleIdx="1" presStyleCnt="3" custRadScaleRad="100032" custRadScaleInc="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A469E-C7B6-4A34-AB68-F5F69896740C}" type="pres">
      <dgm:prSet presAssocID="{49D5B312-2521-471F-9591-99D93B670361}" presName="sibTrans" presStyleLbl="node1" presStyleIdx="1" presStyleCnt="3"/>
      <dgm:spPr/>
      <dgm:t>
        <a:bodyPr/>
        <a:lstStyle/>
        <a:p>
          <a:endParaRPr lang="en-US"/>
        </a:p>
      </dgm:t>
    </dgm:pt>
    <dgm:pt modelId="{989177A2-8297-4960-AD1B-3368B6D1A033}" type="pres">
      <dgm:prSet presAssocID="{964E0B93-494F-4CDA-ABBC-18F302BD8145}" presName="dummy" presStyleCnt="0"/>
      <dgm:spPr/>
    </dgm:pt>
    <dgm:pt modelId="{A091F920-DF2B-4871-BAE9-7FC21C89783E}" type="pres">
      <dgm:prSet presAssocID="{964E0B93-494F-4CDA-ABBC-18F302BD8145}" presName="node" presStyleLbl="revTx" presStyleIdx="2" presStyleCnt="3" custScaleX="148086" custRadScaleRad="104348" custRadScaleInc="-28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3D400-05E2-4E14-A60D-25E2912EC5D1}" type="pres">
      <dgm:prSet presAssocID="{5B3E6890-58B1-421A-886B-CCD7A14B4061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EAF9C65-DD98-47A5-8BFB-31189B1E0122}" type="presOf" srcId="{49D5B312-2521-471F-9591-99D93B670361}" destId="{A01A469E-C7B6-4A34-AB68-F5F69896740C}" srcOrd="0" destOrd="0" presId="urn:microsoft.com/office/officeart/2005/8/layout/cycle1"/>
    <dgm:cxn modelId="{D4F9E45A-3BC6-4681-A2C0-A70DAF9FA24D}" type="presOf" srcId="{340106C1-4A5A-4CE7-BF71-C5F7756A59D1}" destId="{7B16BAD8-6550-4428-AA09-243DA03B5D63}" srcOrd="0" destOrd="0" presId="urn:microsoft.com/office/officeart/2005/8/layout/cycle1"/>
    <dgm:cxn modelId="{CE2E8B7D-D888-4A64-9766-A07313D5E793}" srcId="{7714CA7C-5B05-48A7-B8D6-1F9B3BF8702F}" destId="{F0EEFF45-4F8F-4381-BAAE-C09C437ED404}" srcOrd="0" destOrd="0" parTransId="{D9B2C119-BEF6-46F0-BEC7-0A2B6E87D0C1}" sibTransId="{8D71A93A-E64A-48E5-B823-E56499FE78B0}"/>
    <dgm:cxn modelId="{AC45C200-E325-47AE-AE0D-1D82D215D5C2}" srcId="{7714CA7C-5B05-48A7-B8D6-1F9B3BF8702F}" destId="{964E0B93-494F-4CDA-ABBC-18F302BD8145}" srcOrd="2" destOrd="0" parTransId="{EB87B137-DC3A-4378-BB7B-2EA7B5A00279}" sibTransId="{5B3E6890-58B1-421A-886B-CCD7A14B4061}"/>
    <dgm:cxn modelId="{66116DD1-FB9F-454B-BFFE-87A904DD43E5}" type="presOf" srcId="{7714CA7C-5B05-48A7-B8D6-1F9B3BF8702F}" destId="{EB33E91F-A82C-42DC-8580-60AF5516E9B1}" srcOrd="0" destOrd="0" presId="urn:microsoft.com/office/officeart/2005/8/layout/cycle1"/>
    <dgm:cxn modelId="{51A0A388-6894-4D41-B58E-CDFB99EE906B}" srcId="{7714CA7C-5B05-48A7-B8D6-1F9B3BF8702F}" destId="{340106C1-4A5A-4CE7-BF71-C5F7756A59D1}" srcOrd="1" destOrd="0" parTransId="{F13CC2E1-861F-4868-A184-CDE2A95057F1}" sibTransId="{49D5B312-2521-471F-9591-99D93B670361}"/>
    <dgm:cxn modelId="{39261DD5-426F-4D82-9557-C929BB991292}" type="presOf" srcId="{964E0B93-494F-4CDA-ABBC-18F302BD8145}" destId="{A091F920-DF2B-4871-BAE9-7FC21C89783E}" srcOrd="0" destOrd="0" presId="urn:microsoft.com/office/officeart/2005/8/layout/cycle1"/>
    <dgm:cxn modelId="{FF5FE29E-96BA-4656-B995-605BDEBE4BEC}" type="presOf" srcId="{F0EEFF45-4F8F-4381-BAAE-C09C437ED404}" destId="{DCC00633-655E-4212-B914-0029BF96AD97}" srcOrd="0" destOrd="0" presId="urn:microsoft.com/office/officeart/2005/8/layout/cycle1"/>
    <dgm:cxn modelId="{BBDE5325-B3E2-4AE5-9360-9DD98EFAD9EB}" type="presOf" srcId="{8D71A93A-E64A-48E5-B823-E56499FE78B0}" destId="{B774FA28-2476-4005-8B5A-8734AC1A3B1B}" srcOrd="0" destOrd="0" presId="urn:microsoft.com/office/officeart/2005/8/layout/cycle1"/>
    <dgm:cxn modelId="{1E16FDDF-1395-4AA5-8D91-ACC5F7501CCE}" type="presOf" srcId="{5B3E6890-58B1-421A-886B-CCD7A14B4061}" destId="{44F3D400-05E2-4E14-A60D-25E2912EC5D1}" srcOrd="0" destOrd="0" presId="urn:microsoft.com/office/officeart/2005/8/layout/cycle1"/>
    <dgm:cxn modelId="{3F40DF2F-C6F9-444D-A6B7-C4A96005DE08}" type="presParOf" srcId="{EB33E91F-A82C-42DC-8580-60AF5516E9B1}" destId="{00E808A0-5000-4C21-870A-AEC071CC258C}" srcOrd="0" destOrd="0" presId="urn:microsoft.com/office/officeart/2005/8/layout/cycle1"/>
    <dgm:cxn modelId="{47871920-7E09-42BE-B551-2533E88B735D}" type="presParOf" srcId="{EB33E91F-A82C-42DC-8580-60AF5516E9B1}" destId="{DCC00633-655E-4212-B914-0029BF96AD97}" srcOrd="1" destOrd="0" presId="urn:microsoft.com/office/officeart/2005/8/layout/cycle1"/>
    <dgm:cxn modelId="{DD23328C-7D41-422A-8E1F-8492BE984D07}" type="presParOf" srcId="{EB33E91F-A82C-42DC-8580-60AF5516E9B1}" destId="{B774FA28-2476-4005-8B5A-8734AC1A3B1B}" srcOrd="2" destOrd="0" presId="urn:microsoft.com/office/officeart/2005/8/layout/cycle1"/>
    <dgm:cxn modelId="{3EDB9AA9-8E3B-4497-84E5-0ED3F4BE139F}" type="presParOf" srcId="{EB33E91F-A82C-42DC-8580-60AF5516E9B1}" destId="{2DA77C8A-4BDF-4076-8051-A7B1D03D9917}" srcOrd="3" destOrd="0" presId="urn:microsoft.com/office/officeart/2005/8/layout/cycle1"/>
    <dgm:cxn modelId="{6CFFBC87-BF0F-4802-8D3F-B08F58241072}" type="presParOf" srcId="{EB33E91F-A82C-42DC-8580-60AF5516E9B1}" destId="{7B16BAD8-6550-4428-AA09-243DA03B5D63}" srcOrd="4" destOrd="0" presId="urn:microsoft.com/office/officeart/2005/8/layout/cycle1"/>
    <dgm:cxn modelId="{C04517DA-74E7-4B7B-931F-3C06B68804F6}" type="presParOf" srcId="{EB33E91F-A82C-42DC-8580-60AF5516E9B1}" destId="{A01A469E-C7B6-4A34-AB68-F5F69896740C}" srcOrd="5" destOrd="0" presId="urn:microsoft.com/office/officeart/2005/8/layout/cycle1"/>
    <dgm:cxn modelId="{40B8CC86-21AA-429D-B275-AE4DDCB01B19}" type="presParOf" srcId="{EB33E91F-A82C-42DC-8580-60AF5516E9B1}" destId="{989177A2-8297-4960-AD1B-3368B6D1A033}" srcOrd="6" destOrd="0" presId="urn:microsoft.com/office/officeart/2005/8/layout/cycle1"/>
    <dgm:cxn modelId="{66C22E3D-67B6-4E62-9FF7-F30F534EFADF}" type="presParOf" srcId="{EB33E91F-A82C-42DC-8580-60AF5516E9B1}" destId="{A091F920-DF2B-4871-BAE9-7FC21C89783E}" srcOrd="7" destOrd="0" presId="urn:microsoft.com/office/officeart/2005/8/layout/cycle1"/>
    <dgm:cxn modelId="{519CDE25-2B47-4DFE-AFBE-9B1FC8E83CC9}" type="presParOf" srcId="{EB33E91F-A82C-42DC-8580-60AF5516E9B1}" destId="{44F3D400-05E2-4E14-A60D-25E2912EC5D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5768E-518E-4697-A018-8EB9FCB071AD}">
      <dsp:nvSpPr>
        <dsp:cNvPr id="0" name=""/>
        <dsp:cNvSpPr/>
      </dsp:nvSpPr>
      <dsp:spPr>
        <a:xfrm>
          <a:off x="6057634" y="2692285"/>
          <a:ext cx="3042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272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02164" y="2730398"/>
        <a:ext cx="15213" cy="15213"/>
      </dsp:txXfrm>
    </dsp:sp>
    <dsp:sp modelId="{E9BF593A-35BF-441B-8B96-C43004DEA790}">
      <dsp:nvSpPr>
        <dsp:cNvPr id="0" name=""/>
        <dsp:cNvSpPr/>
      </dsp:nvSpPr>
      <dsp:spPr>
        <a:xfrm>
          <a:off x="4232000" y="2692285"/>
          <a:ext cx="3042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272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529" y="2730398"/>
        <a:ext cx="15213" cy="15213"/>
      </dsp:txXfrm>
    </dsp:sp>
    <dsp:sp modelId="{21746574-1030-429F-9638-15A13494FE2B}">
      <dsp:nvSpPr>
        <dsp:cNvPr id="0" name=""/>
        <dsp:cNvSpPr/>
      </dsp:nvSpPr>
      <dsp:spPr>
        <a:xfrm>
          <a:off x="2406366" y="2692285"/>
          <a:ext cx="3042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272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50895" y="2730398"/>
        <a:ext cx="15213" cy="15213"/>
      </dsp:txXfrm>
    </dsp:sp>
    <dsp:sp modelId="{D26E2C3A-37F1-4DAA-96C4-24049246EC0A}">
      <dsp:nvSpPr>
        <dsp:cNvPr id="0" name=""/>
        <dsp:cNvSpPr/>
      </dsp:nvSpPr>
      <dsp:spPr>
        <a:xfrm>
          <a:off x="580732" y="2692285"/>
          <a:ext cx="3042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27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5261" y="2730398"/>
        <a:ext cx="15213" cy="15213"/>
      </dsp:txXfrm>
    </dsp:sp>
    <dsp:sp modelId="{64D5C748-1617-4ECC-A72C-4D67464358FD}">
      <dsp:nvSpPr>
        <dsp:cNvPr id="0" name=""/>
        <dsp:cNvSpPr/>
      </dsp:nvSpPr>
      <dsp:spPr>
        <a:xfrm rot="16200000">
          <a:off x="-1417228" y="2449354"/>
          <a:ext cx="3418621" cy="577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Pre-Arraignment</a:t>
          </a:r>
          <a:endParaRPr lang="en-US" sz="3500" kern="1200" dirty="0"/>
        </a:p>
      </dsp:txBody>
      <dsp:txXfrm>
        <a:off x="-1417228" y="2449354"/>
        <a:ext cx="3418621" cy="577301"/>
      </dsp:txXfrm>
    </dsp:sp>
    <dsp:sp modelId="{7A768576-70BB-4A4A-A15C-F8DB8E558863}">
      <dsp:nvSpPr>
        <dsp:cNvPr id="0" name=""/>
        <dsp:cNvSpPr/>
      </dsp:nvSpPr>
      <dsp:spPr>
        <a:xfrm>
          <a:off x="885004" y="2047009"/>
          <a:ext cx="1521361" cy="1381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Providers Identify Cases/Cases Referred by Defense</a:t>
          </a:r>
          <a:endParaRPr lang="en-US" sz="1500" kern="1200" dirty="0"/>
        </a:p>
      </dsp:txBody>
      <dsp:txXfrm>
        <a:off x="885004" y="2047009"/>
        <a:ext cx="1521361" cy="1381990"/>
      </dsp:txXfrm>
    </dsp:sp>
    <dsp:sp modelId="{3F77AC8C-CBE4-4B39-8349-6665C56D687A}">
      <dsp:nvSpPr>
        <dsp:cNvPr id="0" name=""/>
        <dsp:cNvSpPr/>
      </dsp:nvSpPr>
      <dsp:spPr>
        <a:xfrm>
          <a:off x="2710638" y="2057399"/>
          <a:ext cx="1521361" cy="1361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Risk Tool Screening</a:t>
          </a:r>
          <a:endParaRPr lang="en-US" sz="1500" kern="1200" dirty="0"/>
        </a:p>
      </dsp:txBody>
      <dsp:txXfrm>
        <a:off x="2710638" y="2057399"/>
        <a:ext cx="1521361" cy="1361210"/>
      </dsp:txXfrm>
    </dsp:sp>
    <dsp:sp modelId="{257EF89F-5139-4A09-8979-3794E43B8CB4}">
      <dsp:nvSpPr>
        <dsp:cNvPr id="0" name=""/>
        <dsp:cNvSpPr/>
      </dsp:nvSpPr>
      <dsp:spPr>
        <a:xfrm>
          <a:off x="4536272" y="2047009"/>
          <a:ext cx="1521361" cy="1381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Permission from Defense</a:t>
          </a:r>
          <a:endParaRPr lang="en-US" sz="1500" kern="1200" dirty="0"/>
        </a:p>
      </dsp:txBody>
      <dsp:txXfrm>
        <a:off x="4536272" y="2047009"/>
        <a:ext cx="1521361" cy="1381990"/>
      </dsp:txXfrm>
    </dsp:sp>
    <dsp:sp modelId="{A21A453B-CD57-4585-8687-007BC8A06F4A}">
      <dsp:nvSpPr>
        <dsp:cNvPr id="0" name=""/>
        <dsp:cNvSpPr/>
      </dsp:nvSpPr>
      <dsp:spPr>
        <a:xfrm>
          <a:off x="6361907" y="2026228"/>
          <a:ext cx="1521361" cy="1423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Client Interview</a:t>
          </a:r>
          <a:endParaRPr lang="en-US" sz="1500" kern="1200" dirty="0"/>
        </a:p>
      </dsp:txBody>
      <dsp:txXfrm>
        <a:off x="6361907" y="2026228"/>
        <a:ext cx="1521361" cy="1423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5768E-518E-4697-A018-8EB9FCB071AD}">
      <dsp:nvSpPr>
        <dsp:cNvPr id="0" name=""/>
        <dsp:cNvSpPr/>
      </dsp:nvSpPr>
      <dsp:spPr>
        <a:xfrm>
          <a:off x="6057634" y="2692285"/>
          <a:ext cx="3042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272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02164" y="2730398"/>
        <a:ext cx="15213" cy="15213"/>
      </dsp:txXfrm>
    </dsp:sp>
    <dsp:sp modelId="{E9BF593A-35BF-441B-8B96-C43004DEA790}">
      <dsp:nvSpPr>
        <dsp:cNvPr id="0" name=""/>
        <dsp:cNvSpPr/>
      </dsp:nvSpPr>
      <dsp:spPr>
        <a:xfrm>
          <a:off x="4232000" y="2692285"/>
          <a:ext cx="3042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272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529" y="2730398"/>
        <a:ext cx="15213" cy="15213"/>
      </dsp:txXfrm>
    </dsp:sp>
    <dsp:sp modelId="{21746574-1030-429F-9638-15A13494FE2B}">
      <dsp:nvSpPr>
        <dsp:cNvPr id="0" name=""/>
        <dsp:cNvSpPr/>
      </dsp:nvSpPr>
      <dsp:spPr>
        <a:xfrm>
          <a:off x="2406366" y="2692285"/>
          <a:ext cx="3042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272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50895" y="2730398"/>
        <a:ext cx="15213" cy="15213"/>
      </dsp:txXfrm>
    </dsp:sp>
    <dsp:sp modelId="{D26E2C3A-37F1-4DAA-96C4-24049246EC0A}">
      <dsp:nvSpPr>
        <dsp:cNvPr id="0" name=""/>
        <dsp:cNvSpPr/>
      </dsp:nvSpPr>
      <dsp:spPr>
        <a:xfrm>
          <a:off x="580732" y="2692285"/>
          <a:ext cx="3042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27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5261" y="2730398"/>
        <a:ext cx="15213" cy="15213"/>
      </dsp:txXfrm>
    </dsp:sp>
    <dsp:sp modelId="{64D5C748-1617-4ECC-A72C-4D67464358FD}">
      <dsp:nvSpPr>
        <dsp:cNvPr id="0" name=""/>
        <dsp:cNvSpPr/>
      </dsp:nvSpPr>
      <dsp:spPr>
        <a:xfrm rot="16200000">
          <a:off x="-1417228" y="2449354"/>
          <a:ext cx="3418621" cy="577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Arraignment</a:t>
          </a:r>
          <a:endParaRPr lang="en-US" sz="3900" kern="1200" dirty="0"/>
        </a:p>
      </dsp:txBody>
      <dsp:txXfrm>
        <a:off x="-1417228" y="2449354"/>
        <a:ext cx="3418621" cy="577301"/>
      </dsp:txXfrm>
    </dsp:sp>
    <dsp:sp modelId="{7A768576-70BB-4A4A-A15C-F8DB8E558863}">
      <dsp:nvSpPr>
        <dsp:cNvPr id="0" name=""/>
        <dsp:cNvSpPr/>
      </dsp:nvSpPr>
      <dsp:spPr>
        <a:xfrm>
          <a:off x="885004" y="2047009"/>
          <a:ext cx="1521361" cy="1381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Defense advocacy for eligible cases</a:t>
          </a:r>
          <a:endParaRPr lang="en-US" sz="1400" kern="1200" dirty="0"/>
        </a:p>
      </dsp:txBody>
      <dsp:txXfrm>
        <a:off x="885004" y="2047009"/>
        <a:ext cx="1521361" cy="1381990"/>
      </dsp:txXfrm>
    </dsp:sp>
    <dsp:sp modelId="{3F77AC8C-CBE4-4B39-8349-6665C56D687A}">
      <dsp:nvSpPr>
        <dsp:cNvPr id="0" name=""/>
        <dsp:cNvSpPr/>
      </dsp:nvSpPr>
      <dsp:spPr>
        <a:xfrm>
          <a:off x="2710638" y="2057399"/>
          <a:ext cx="1521361" cy="1361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SR staff speaks on record (if needed)</a:t>
          </a:r>
          <a:endParaRPr lang="en-US" sz="1400" kern="1200" dirty="0"/>
        </a:p>
      </dsp:txBody>
      <dsp:txXfrm>
        <a:off x="2710638" y="2057399"/>
        <a:ext cx="1521361" cy="1361210"/>
      </dsp:txXfrm>
    </dsp:sp>
    <dsp:sp modelId="{257EF89F-5139-4A09-8979-3794E43B8CB4}">
      <dsp:nvSpPr>
        <dsp:cNvPr id="0" name=""/>
        <dsp:cNvSpPr/>
      </dsp:nvSpPr>
      <dsp:spPr>
        <a:xfrm>
          <a:off x="4536272" y="2047009"/>
          <a:ext cx="1521361" cy="1381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Judge makes release determination</a:t>
          </a:r>
          <a:endParaRPr lang="en-US" sz="1400" kern="1200" dirty="0"/>
        </a:p>
      </dsp:txBody>
      <dsp:txXfrm>
        <a:off x="4536272" y="2047009"/>
        <a:ext cx="1521361" cy="1381990"/>
      </dsp:txXfrm>
    </dsp:sp>
    <dsp:sp modelId="{A21A453B-CD57-4585-8687-007BC8A06F4A}">
      <dsp:nvSpPr>
        <dsp:cNvPr id="0" name=""/>
        <dsp:cNvSpPr/>
      </dsp:nvSpPr>
      <dsp:spPr>
        <a:xfrm>
          <a:off x="6361907" y="2026228"/>
          <a:ext cx="1521361" cy="1423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Released on SR per Judge</a:t>
          </a:r>
          <a:endParaRPr lang="en-US" sz="1400" kern="1200" dirty="0"/>
        </a:p>
      </dsp:txBody>
      <dsp:txXfrm>
        <a:off x="6361907" y="2026228"/>
        <a:ext cx="1521361" cy="14235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27CA5-3579-4CC3-810B-6FA9DE5ED89C}">
      <dsp:nvSpPr>
        <dsp:cNvPr id="0" name=""/>
        <dsp:cNvSpPr/>
      </dsp:nvSpPr>
      <dsp:spPr>
        <a:xfrm>
          <a:off x="5100627" y="1646959"/>
          <a:ext cx="293081" cy="963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540" y="0"/>
              </a:lnTo>
              <a:lnTo>
                <a:pt x="146540" y="963729"/>
              </a:lnTo>
              <a:lnTo>
                <a:pt x="293081" y="9637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21984" y="2103641"/>
        <a:ext cx="50365" cy="50365"/>
      </dsp:txXfrm>
    </dsp:sp>
    <dsp:sp modelId="{E9BF593A-35BF-441B-8B96-C43004DEA790}">
      <dsp:nvSpPr>
        <dsp:cNvPr id="0" name=""/>
        <dsp:cNvSpPr/>
      </dsp:nvSpPr>
      <dsp:spPr>
        <a:xfrm>
          <a:off x="5100627" y="1601239"/>
          <a:ext cx="2930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6540" y="45720"/>
              </a:lnTo>
              <a:lnTo>
                <a:pt x="146540" y="49769"/>
              </a:lnTo>
              <a:lnTo>
                <a:pt x="293081" y="497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39839" y="1639631"/>
        <a:ext cx="14655" cy="14655"/>
      </dsp:txXfrm>
    </dsp:sp>
    <dsp:sp modelId="{21746574-1030-429F-9638-15A13494FE2B}">
      <dsp:nvSpPr>
        <dsp:cNvPr id="0" name=""/>
        <dsp:cNvSpPr/>
      </dsp:nvSpPr>
      <dsp:spPr>
        <a:xfrm>
          <a:off x="5100627" y="687279"/>
          <a:ext cx="293081" cy="959679"/>
        </a:xfrm>
        <a:custGeom>
          <a:avLst/>
          <a:gdLst/>
          <a:ahLst/>
          <a:cxnLst/>
          <a:rect l="0" t="0" r="0" b="0"/>
          <a:pathLst>
            <a:path>
              <a:moveTo>
                <a:pt x="0" y="959679"/>
              </a:moveTo>
              <a:lnTo>
                <a:pt x="146540" y="959679"/>
              </a:lnTo>
              <a:lnTo>
                <a:pt x="146540" y="0"/>
              </a:lnTo>
              <a:lnTo>
                <a:pt x="29308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22081" y="1142033"/>
        <a:ext cx="50171" cy="50171"/>
      </dsp:txXfrm>
    </dsp:sp>
    <dsp:sp modelId="{BA62889F-097D-4808-97F5-A3547410D807}">
      <dsp:nvSpPr>
        <dsp:cNvPr id="0" name=""/>
        <dsp:cNvSpPr/>
      </dsp:nvSpPr>
      <dsp:spPr>
        <a:xfrm>
          <a:off x="3342140" y="1601239"/>
          <a:ext cx="2930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308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81354" y="1639632"/>
        <a:ext cx="14654" cy="14654"/>
      </dsp:txXfrm>
    </dsp:sp>
    <dsp:sp modelId="{D26E2C3A-37F1-4DAA-96C4-24049246EC0A}">
      <dsp:nvSpPr>
        <dsp:cNvPr id="0" name=""/>
        <dsp:cNvSpPr/>
      </dsp:nvSpPr>
      <dsp:spPr>
        <a:xfrm>
          <a:off x="1583654" y="1601239"/>
          <a:ext cx="2930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308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22867" y="1639632"/>
        <a:ext cx="14654" cy="14654"/>
      </dsp:txXfrm>
    </dsp:sp>
    <dsp:sp modelId="{64D5C748-1617-4ECC-A72C-4D67464358FD}">
      <dsp:nvSpPr>
        <dsp:cNvPr id="0" name=""/>
        <dsp:cNvSpPr/>
      </dsp:nvSpPr>
      <dsp:spPr>
        <a:xfrm rot="16200000">
          <a:off x="-340820" y="1368925"/>
          <a:ext cx="3292882" cy="556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Post-Arraignment</a:t>
          </a:r>
          <a:endParaRPr lang="en-US" sz="3100" kern="1200" dirty="0"/>
        </a:p>
      </dsp:txBody>
      <dsp:txXfrm>
        <a:off x="-340820" y="1368925"/>
        <a:ext cx="3292882" cy="556067"/>
      </dsp:txXfrm>
    </dsp:sp>
    <dsp:sp modelId="{7A768576-70BB-4A4A-A15C-F8DB8E558863}">
      <dsp:nvSpPr>
        <dsp:cNvPr id="0" name=""/>
        <dsp:cNvSpPr/>
      </dsp:nvSpPr>
      <dsp:spPr>
        <a:xfrm>
          <a:off x="1876735" y="981379"/>
          <a:ext cx="1465405" cy="1331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Intake</a:t>
          </a:r>
          <a:endParaRPr lang="en-US" sz="1500" kern="1200" dirty="0"/>
        </a:p>
      </dsp:txBody>
      <dsp:txXfrm>
        <a:off x="1876735" y="981379"/>
        <a:ext cx="1465405" cy="1331159"/>
      </dsp:txXfrm>
    </dsp:sp>
    <dsp:sp modelId="{384F44F0-BE55-4091-88CA-3EEDEFF5B25C}">
      <dsp:nvSpPr>
        <dsp:cNvPr id="0" name=""/>
        <dsp:cNvSpPr/>
      </dsp:nvSpPr>
      <dsp:spPr>
        <a:xfrm>
          <a:off x="3635221" y="997528"/>
          <a:ext cx="1465405" cy="12988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Needs Assessment</a:t>
          </a:r>
          <a:endParaRPr lang="en-US" sz="1600" kern="1200" dirty="0"/>
        </a:p>
      </dsp:txBody>
      <dsp:txXfrm>
        <a:off x="3635221" y="997528"/>
        <a:ext cx="1465405" cy="1298862"/>
      </dsp:txXfrm>
    </dsp:sp>
    <dsp:sp modelId="{3F77AC8C-CBE4-4B39-8349-6665C56D687A}">
      <dsp:nvSpPr>
        <dsp:cNvPr id="0" name=""/>
        <dsp:cNvSpPr/>
      </dsp:nvSpPr>
      <dsp:spPr>
        <a:xfrm>
          <a:off x="5393708" y="207815"/>
          <a:ext cx="1465405" cy="958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Supervision</a:t>
          </a:r>
          <a:endParaRPr lang="en-US" sz="1500" kern="1200" dirty="0"/>
        </a:p>
      </dsp:txBody>
      <dsp:txXfrm>
        <a:off x="5393708" y="207815"/>
        <a:ext cx="1465405" cy="958929"/>
      </dsp:txXfrm>
    </dsp:sp>
    <dsp:sp modelId="{257EF89F-5139-4A09-8979-3794E43B8CB4}">
      <dsp:nvSpPr>
        <dsp:cNvPr id="0" name=""/>
        <dsp:cNvSpPr/>
      </dsp:nvSpPr>
      <dsp:spPr>
        <a:xfrm>
          <a:off x="5393708" y="1278436"/>
          <a:ext cx="1465405" cy="7451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Voluntary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Referrals</a:t>
          </a:r>
          <a:endParaRPr lang="en-US" sz="1500" kern="1200" dirty="0"/>
        </a:p>
      </dsp:txBody>
      <dsp:txXfrm>
        <a:off x="5393708" y="1278436"/>
        <a:ext cx="1465405" cy="745145"/>
      </dsp:txXfrm>
    </dsp:sp>
    <dsp:sp modelId="{5ECBDFE4-F269-450F-9331-ADA5F81D854B}">
      <dsp:nvSpPr>
        <dsp:cNvPr id="0" name=""/>
        <dsp:cNvSpPr/>
      </dsp:nvSpPr>
      <dsp:spPr>
        <a:xfrm>
          <a:off x="5393708" y="2135274"/>
          <a:ext cx="1465405" cy="950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Compliance Reporting</a:t>
          </a:r>
          <a:endParaRPr lang="en-US" sz="1500" kern="1200" dirty="0"/>
        </a:p>
      </dsp:txBody>
      <dsp:txXfrm>
        <a:off x="5393708" y="2135274"/>
        <a:ext cx="1465405" cy="9508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00633-655E-4212-B914-0029BF96AD97}">
      <dsp:nvSpPr>
        <dsp:cNvPr id="0" name=""/>
        <dsp:cNvSpPr/>
      </dsp:nvSpPr>
      <dsp:spPr>
        <a:xfrm>
          <a:off x="4613696" y="262024"/>
          <a:ext cx="1455650" cy="145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Discussion Forums</a:t>
          </a:r>
          <a:endParaRPr lang="en-US" sz="2000" kern="1200" dirty="0"/>
        </a:p>
      </dsp:txBody>
      <dsp:txXfrm>
        <a:off x="4613696" y="262024"/>
        <a:ext cx="1455650" cy="1455650"/>
      </dsp:txXfrm>
    </dsp:sp>
    <dsp:sp modelId="{B774FA28-2476-4005-8B5A-8734AC1A3B1B}">
      <dsp:nvSpPr>
        <dsp:cNvPr id="0" name=""/>
        <dsp:cNvSpPr/>
      </dsp:nvSpPr>
      <dsp:spPr>
        <a:xfrm>
          <a:off x="2409801" y="-7531"/>
          <a:ext cx="3439838" cy="3439838"/>
        </a:xfrm>
        <a:prstGeom prst="circularArrow">
          <a:avLst>
            <a:gd name="adj1" fmla="val 8252"/>
            <a:gd name="adj2" fmla="val 576410"/>
            <a:gd name="adj3" fmla="val 3015876"/>
            <a:gd name="adj4" fmla="val 12870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6BAD8-6550-4428-AA09-243DA03B5D63}">
      <dsp:nvSpPr>
        <dsp:cNvPr id="0" name=""/>
        <dsp:cNvSpPr/>
      </dsp:nvSpPr>
      <dsp:spPr>
        <a:xfrm>
          <a:off x="3383019" y="2403556"/>
          <a:ext cx="1455650" cy="145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Trouble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shooting</a:t>
          </a:r>
          <a:endParaRPr lang="en-US" sz="2000" kern="1200" dirty="0"/>
        </a:p>
      </dsp:txBody>
      <dsp:txXfrm>
        <a:off x="3383019" y="2403556"/>
        <a:ext cx="1455650" cy="1455650"/>
      </dsp:txXfrm>
    </dsp:sp>
    <dsp:sp modelId="{A01A469E-C7B6-4A34-AB68-F5F69896740C}">
      <dsp:nvSpPr>
        <dsp:cNvPr id="0" name=""/>
        <dsp:cNvSpPr/>
      </dsp:nvSpPr>
      <dsp:spPr>
        <a:xfrm>
          <a:off x="2328218" y="-40950"/>
          <a:ext cx="3439838" cy="3439838"/>
        </a:xfrm>
        <a:prstGeom prst="circularArrow">
          <a:avLst>
            <a:gd name="adj1" fmla="val 8252"/>
            <a:gd name="adj2" fmla="val 576410"/>
            <a:gd name="adj3" fmla="val 9503903"/>
            <a:gd name="adj4" fmla="val 7085599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F920-DF2B-4871-BAE9-7FC21C89783E}">
      <dsp:nvSpPr>
        <dsp:cNvPr id="0" name=""/>
        <dsp:cNvSpPr/>
      </dsp:nvSpPr>
      <dsp:spPr>
        <a:xfrm>
          <a:off x="1644964" y="516849"/>
          <a:ext cx="2155614" cy="145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Measuring Improvements</a:t>
          </a:r>
          <a:endParaRPr lang="en-US" sz="2000" kern="1200" dirty="0"/>
        </a:p>
      </dsp:txBody>
      <dsp:txXfrm>
        <a:off x="1644964" y="516849"/>
        <a:ext cx="2155614" cy="1455650"/>
      </dsp:txXfrm>
    </dsp:sp>
    <dsp:sp modelId="{44F3D400-05E2-4E14-A60D-25E2912EC5D1}">
      <dsp:nvSpPr>
        <dsp:cNvPr id="0" name=""/>
        <dsp:cNvSpPr/>
      </dsp:nvSpPr>
      <dsp:spPr>
        <a:xfrm>
          <a:off x="2341208" y="-36377"/>
          <a:ext cx="3439838" cy="3439838"/>
        </a:xfrm>
        <a:prstGeom prst="circularArrow">
          <a:avLst>
            <a:gd name="adj1" fmla="val 8252"/>
            <a:gd name="adj2" fmla="val 576410"/>
            <a:gd name="adj3" fmla="val 17005428"/>
            <a:gd name="adj4" fmla="val 14141568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0.38017</cdr:x>
      <cdr:y>0.17183</cdr:y>
    </cdr:from>
    <cdr:to>
      <cdr:x>0.49129</cdr:x>
      <cdr:y>0.30329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128683" y="820273"/>
          <a:ext cx="914400" cy="627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rPr>
            <a:t>87%</a:t>
          </a:r>
          <a:endParaRPr lang="en-US" sz="3600" b="1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0.83713</cdr:x>
      <cdr:y>0.42223</cdr:y>
    </cdr:from>
    <cdr:to>
      <cdr:x>0.94824</cdr:x>
      <cdr:y>0.61378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889204" y="20155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rPr>
            <a:t>1</a:t>
          </a:r>
          <a:r>
            <a: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rPr>
            <a:t>3%</a:t>
          </a:r>
          <a:endParaRPr lang="en-US" sz="3600" b="1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814A6-C2E0-4523-8BB0-E896980C31C6}" type="datetimeFigureOut">
              <a:rPr lang="en-US" smtClean="0"/>
              <a:t>28-Mar-16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BB9FA-1B20-4823-A218-6E171A83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C008E41-9982-4E35-8C12-7CFC869A2E53}" type="datetimeFigureOut">
              <a:rPr lang="en-US" smtClean="0"/>
              <a:t>28-Mar-16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E5261F0-0E33-4F8C-A750-FEDDF3934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60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8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61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20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02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99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E6670-BD82-2844-A7FF-56258B637F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7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20E3C-EBE4-D543-9E22-36E0F4B85D9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18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29B93-B3C4-5C4F-A7CE-FA50FF8D71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7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EC1EF-B72A-4EC9-8EAE-E3C287E8C6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052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49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4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88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261F0-0E33-4F8C-A750-FEDDF39343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0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718486" y="0"/>
            <a:ext cx="6425514" cy="6858000"/>
          </a:xfrm>
          <a:prstGeom prst="rect">
            <a:avLst/>
          </a:prstGeom>
          <a:solidFill>
            <a:srgbClr val="009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4286" y="1122363"/>
            <a:ext cx="5121876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4286" y="3602038"/>
            <a:ext cx="5121876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818" y="990148"/>
            <a:ext cx="2126917" cy="1138087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319554" y="2445694"/>
            <a:ext cx="1927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324365" y="4072926"/>
            <a:ext cx="1927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6797" y="2989450"/>
            <a:ext cx="2331262" cy="573640"/>
          </a:xfrm>
          <a:prstGeom prst="rect">
            <a:avLst/>
          </a:prstGeom>
        </p:spPr>
      </p:pic>
      <p:pic>
        <p:nvPicPr>
          <p:cNvPr id="1026" name="Picture 2" descr="C:\Users\mpopper\AppData\Local\Microsoft\Windows\Temporary Internet Files\Content.Outlook\9G6OE6CU\CASES-Logo-Gmail 2016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97" y="4524866"/>
            <a:ext cx="2305024" cy="95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18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0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0C224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3858801"/>
          </a:xfrm>
        </p:spPr>
        <p:txBody>
          <a:bodyPr/>
          <a:lstStyle>
            <a:lvl1pPr>
              <a:defRPr>
                <a:solidFill>
                  <a:srgbClr val="0C224D"/>
                </a:solidFill>
              </a:defRPr>
            </a:lvl1pPr>
            <a:lvl2pPr>
              <a:defRPr>
                <a:solidFill>
                  <a:srgbClr val="0C224D"/>
                </a:solidFill>
              </a:defRPr>
            </a:lvl2pPr>
            <a:lvl3pPr>
              <a:defRPr>
                <a:solidFill>
                  <a:srgbClr val="0C224D"/>
                </a:solidFill>
              </a:defRPr>
            </a:lvl3pPr>
            <a:lvl4pPr>
              <a:defRPr>
                <a:solidFill>
                  <a:srgbClr val="0C224D"/>
                </a:solidFill>
              </a:defRPr>
            </a:lvl4pPr>
            <a:lvl5pPr>
              <a:defRPr>
                <a:solidFill>
                  <a:srgbClr val="0C224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842" y="5993788"/>
            <a:ext cx="1295774" cy="69335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5832391"/>
            <a:ext cx="9144000" cy="0"/>
          </a:xfrm>
          <a:prstGeom prst="line">
            <a:avLst/>
          </a:prstGeom>
          <a:ln w="38100">
            <a:solidFill>
              <a:srgbClr val="009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712008" y="5980356"/>
            <a:ext cx="0" cy="717680"/>
          </a:xfrm>
          <a:prstGeom prst="line">
            <a:avLst/>
          </a:prstGeom>
          <a:ln>
            <a:solidFill>
              <a:srgbClr val="009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6441757" y="5980356"/>
            <a:ext cx="0" cy="717680"/>
          </a:xfrm>
          <a:prstGeom prst="line">
            <a:avLst/>
          </a:prstGeom>
          <a:ln>
            <a:solidFill>
              <a:srgbClr val="009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38086" y="6063311"/>
            <a:ext cx="2663507" cy="557120"/>
          </a:xfrm>
          <a:prstGeom prst="rect">
            <a:avLst/>
          </a:prstGeom>
        </p:spPr>
      </p:pic>
      <p:pic>
        <p:nvPicPr>
          <p:cNvPr id="2050" name="Picture 2" descr="C:\Users\mpopper\AppData\Local\Microsoft\Windows\Temporary Internet Files\Content.Outlook\9G6OE6CU\CASES-Logo-Gmail 2016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735" y="5896419"/>
            <a:ext cx="2152486" cy="88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04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9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3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8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3136-F277-3F46-91A6-BF40D3BD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3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7538" y="2301806"/>
            <a:ext cx="5121876" cy="2387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Fundamentals of Pretrial Justice &amp; </a:t>
            </a:r>
            <a:br>
              <a:rPr lang="en-US" sz="4800" dirty="0" smtClean="0"/>
            </a:br>
            <a:r>
              <a:rPr lang="en-US" sz="4800" dirty="0" smtClean="0"/>
              <a:t>New York City Supervised Release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4286" y="5685182"/>
            <a:ext cx="5121876" cy="778565"/>
          </a:xfrm>
        </p:spPr>
        <p:txBody>
          <a:bodyPr>
            <a:normAutofit/>
          </a:bodyPr>
          <a:lstStyle/>
          <a:p>
            <a:r>
              <a:rPr lang="en-US" smtClean="0"/>
              <a:t>March 31, </a:t>
            </a:r>
            <a:r>
              <a:rPr 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996309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NYC Supervised Release Process Flow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793370"/>
              </p:ext>
            </p:extLst>
          </p:nvPr>
        </p:nvGraphicFramePr>
        <p:xfrm>
          <a:off x="628650" y="862445"/>
          <a:ext cx="7886700" cy="547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34155" y="4790418"/>
            <a:ext cx="142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contract signed in court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48858" y="4403834"/>
            <a:ext cx="0" cy="386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97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NYC Supervised Release Process Flow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994541"/>
              </p:ext>
            </p:extLst>
          </p:nvPr>
        </p:nvGraphicFramePr>
        <p:xfrm>
          <a:off x="628650" y="1963881"/>
          <a:ext cx="7886700" cy="3293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22482" y="2259723"/>
            <a:ext cx="1502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ASAP but within 48 hours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2475184" y="2259723"/>
            <a:ext cx="1597573" cy="52322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3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858801"/>
          </a:xfrm>
        </p:spPr>
        <p:txBody>
          <a:bodyPr>
            <a:normAutofit/>
          </a:bodyPr>
          <a:lstStyle/>
          <a:p>
            <a:r>
              <a:rPr lang="en-US" dirty="0"/>
              <a:t>Within 24 hours of a missed appointment or call the provider will reach out to the defense attorney and any other contacts given by the client</a:t>
            </a:r>
          </a:p>
          <a:p>
            <a:pPr lvl="0"/>
            <a:r>
              <a:rPr lang="en-US" dirty="0"/>
              <a:t>Within 48 hours of a missed appointment or call, if the provider has had no contact from the client, the provider will inform the court via email and provide a written letter to the appropriate court </a:t>
            </a:r>
            <a:r>
              <a:rPr lang="en-US" dirty="0" smtClean="0"/>
              <a:t>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803097"/>
              </p:ext>
            </p:extLst>
          </p:nvPr>
        </p:nvGraphicFramePr>
        <p:xfrm>
          <a:off x="410440" y="1815467"/>
          <a:ext cx="8323119" cy="3639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49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658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0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07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07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16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All levels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phone call/text message court </a:t>
                      </a:r>
                      <a:r>
                        <a:rPr lang="en-US" sz="2400" u="none" strike="noStrike" dirty="0" smtClean="0">
                          <a:effectLst/>
                          <a:latin typeface="Arial Narrow" panose="020B0606020202030204" pitchFamily="34" charset="0"/>
                        </a:rPr>
                        <a:t>reminders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677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  <a:latin typeface="Arial Narrow" panose="020B0606020202030204" pitchFamily="34" charset="0"/>
                        </a:rPr>
                        <a:t>criminal </a:t>
                      </a:r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history </a:t>
                      </a:r>
                      <a:r>
                        <a:rPr lang="en-US" sz="2400" u="none" strike="noStrike" dirty="0" smtClean="0">
                          <a:effectLst/>
                          <a:latin typeface="Arial Narrow" panose="020B0606020202030204" pitchFamily="34" charset="0"/>
                        </a:rPr>
                        <a:t>check before each court</a:t>
                      </a:r>
                      <a:r>
                        <a:rPr lang="en-US" sz="24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date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13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Level 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One face to face contact per month - planning phone call before court date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16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Level 2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One face to face contact and two phone calls per month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16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Arial Narrow" panose="020B0606020202030204" pitchFamily="34" charset="0"/>
                        </a:rPr>
                        <a:t>Level 3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Two face to face contacts per month and two phone </a:t>
                      </a:r>
                      <a:r>
                        <a:rPr lang="en-US" sz="2400" u="none" strike="noStrike" dirty="0" smtClean="0">
                          <a:effectLst/>
                          <a:latin typeface="Arial Narrow" panose="020B0606020202030204" pitchFamily="34" charset="0"/>
                        </a:rPr>
                        <a:t>calls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16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Level </a:t>
                      </a:r>
                      <a:r>
                        <a:rPr lang="en-US" sz="2400" u="none" strike="noStrike" dirty="0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anose="020B0606020202030204" pitchFamily="34" charset="0"/>
                        </a:rPr>
                        <a:t>One face to face contact and one phone call per </a:t>
                      </a:r>
                      <a:r>
                        <a:rPr lang="en-US" sz="2400" u="none" strike="noStrike" dirty="0" smtClean="0">
                          <a:effectLst/>
                          <a:latin typeface="Arial Narrow" panose="020B0606020202030204" pitchFamily="34" charset="0"/>
                        </a:rPr>
                        <a:t>week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94" marR="8594" marT="859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4" marR="8594" marT="8594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Risk Management/ Community Supervision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Management/ Community Supervision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256939"/>
              </p:ext>
            </p:extLst>
          </p:nvPr>
        </p:nvGraphicFramePr>
        <p:xfrm>
          <a:off x="628649" y="1905000"/>
          <a:ext cx="7975022" cy="3144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91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23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9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88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548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28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SR Risk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Category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Misdemeanor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Misdemeanor with aggravating factors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Non-violent </a:t>
                      </a:r>
                      <a:r>
                        <a:rPr lang="en-US" sz="1800" u="none" strike="noStrike" dirty="0" smtClean="0">
                          <a:effectLst/>
                        </a:rPr>
                        <a:t>felony offenses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Non-violent </a:t>
                      </a:r>
                      <a:r>
                        <a:rPr lang="en-US" sz="1800" u="none" strike="noStrike" dirty="0" smtClean="0">
                          <a:effectLst/>
                        </a:rPr>
                        <a:t>felony offenses with </a:t>
                      </a:r>
                      <a:r>
                        <a:rPr lang="en-US" sz="1800" u="none" strike="noStrike" dirty="0">
                          <a:effectLst/>
                        </a:rPr>
                        <a:t>aggravating factors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low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low-med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3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medium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3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med-high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3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high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ineligible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23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Feedback &amp; Improvement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854800"/>
              </p:ext>
            </p:extLst>
          </p:nvPr>
        </p:nvGraphicFramePr>
        <p:xfrm>
          <a:off x="628650" y="1825625"/>
          <a:ext cx="78867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2864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9708" y="4323297"/>
            <a:ext cx="662665" cy="672705"/>
          </a:xfrm>
          <a:prstGeom prst="rect">
            <a:avLst/>
          </a:prstGeom>
        </p:spPr>
      </p:pic>
      <p:pic>
        <p:nvPicPr>
          <p:cNvPr id="3" name="Picture 2" descr="logo_stack_high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726" y="248304"/>
            <a:ext cx="2676152" cy="26761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9430" y="4355255"/>
            <a:ext cx="640747" cy="640747"/>
          </a:xfrm>
          <a:prstGeom prst="rect">
            <a:avLst/>
          </a:prstGeom>
        </p:spPr>
      </p:pic>
      <p:pic>
        <p:nvPicPr>
          <p:cNvPr id="5" name="Picture 4" descr="FB-f-Logo__blue_14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923" y="4354907"/>
            <a:ext cx="641094" cy="6410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18594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C224D"/>
                </a:solidFill>
                <a:latin typeface="Century Gothic" charset="0"/>
                <a:ea typeface="Century Gothic" charset="0"/>
                <a:cs typeface="Century Gothic" charset="0"/>
              </a:rPr>
              <a:t>www.pretrial.org</a:t>
            </a:r>
            <a:endParaRPr lang="en-US" sz="3600" dirty="0">
              <a:solidFill>
                <a:srgbClr val="0C224D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879" y="5085434"/>
            <a:ext cx="3089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C224D"/>
                </a:solidFill>
                <a:latin typeface="Century Gothic" charset="0"/>
                <a:ea typeface="Century Gothic" charset="0"/>
                <a:cs typeface="Century Gothic" charset="0"/>
              </a:rPr>
              <a:t>/pretrial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1657" y="5056769"/>
            <a:ext cx="2336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C224D"/>
                </a:solidFill>
                <a:latin typeface="Century Gothic" charset="0"/>
                <a:ea typeface="Century Gothic" charset="0"/>
                <a:cs typeface="Century Gothic" charset="0"/>
              </a:rPr>
              <a:t>@pretrial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02894" y="5047804"/>
            <a:ext cx="2336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C224D"/>
                </a:solidFill>
                <a:latin typeface="Century Gothic" charset="0"/>
                <a:ea typeface="Century Gothic" charset="0"/>
                <a:cs typeface="Century Gothic" charset="0"/>
              </a:rPr>
              <a:t>pji@pretrial.org</a:t>
            </a:r>
            <a:endParaRPr lang="en-US" sz="2000" b="1" dirty="0">
              <a:solidFill>
                <a:srgbClr val="0C224D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136-F277-3F46-91A6-BF40D3BDDD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9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Discuss the public safety impact of unnecessary detention</a:t>
            </a:r>
          </a:p>
          <a:p>
            <a:pPr lvl="1"/>
            <a:r>
              <a:rPr lang="en-US" dirty="0" smtClean="0"/>
              <a:t>Overview of the current population detained in NYC</a:t>
            </a:r>
          </a:p>
          <a:p>
            <a:pPr lvl="1"/>
            <a:r>
              <a:rPr lang="en-US" dirty="0" smtClean="0"/>
              <a:t>Description of new supervised release process and supervision 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9207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</a:rPr>
              <a:t>Effects of Detention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141706"/>
              </p:ext>
            </p:extLst>
          </p:nvPr>
        </p:nvGraphicFramePr>
        <p:xfrm>
          <a:off x="392807" y="1035959"/>
          <a:ext cx="3976997" cy="429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807" y="5441431"/>
            <a:ext cx="8548826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/>
              <a:t>*</a:t>
            </a:r>
            <a:r>
              <a:rPr lang="en-US" sz="1600" baseline="30000" dirty="0" err="1" smtClean="0"/>
              <a:t>Lowenkamp</a:t>
            </a:r>
            <a:r>
              <a:rPr lang="en-US" sz="1600" baseline="30000" dirty="0"/>
              <a:t>, C.T., </a:t>
            </a:r>
            <a:r>
              <a:rPr lang="en-US" sz="1600" baseline="30000" dirty="0" err="1"/>
              <a:t>VanNostrand</a:t>
            </a:r>
            <a:r>
              <a:rPr lang="en-US" sz="1600" baseline="30000" dirty="0"/>
              <a:t>, M., &amp; </a:t>
            </a:r>
            <a:r>
              <a:rPr lang="en-US" sz="1600" baseline="30000" dirty="0" err="1"/>
              <a:t>Holsinger</a:t>
            </a:r>
            <a:r>
              <a:rPr lang="en-US" sz="1600" baseline="30000" dirty="0"/>
              <a:t>, A. (2013). The Hidden Costs of Pretrial Detention. Laura and John Arnold Foundation. New York City, NY.</a:t>
            </a:r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969936"/>
              </p:ext>
            </p:extLst>
          </p:nvPr>
        </p:nvGraphicFramePr>
        <p:xfrm>
          <a:off x="4572000" y="1035959"/>
          <a:ext cx="3976997" cy="429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929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91" y="387340"/>
            <a:ext cx="8488017" cy="1098278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State of the City </a:t>
            </a:r>
            <a:br>
              <a:rPr lang="en-US" sz="3200" dirty="0" smtClean="0"/>
            </a:br>
            <a:r>
              <a:rPr lang="en-US" sz="2200" dirty="0" smtClean="0">
                <a:latin typeface="+mn-lt"/>
              </a:rPr>
              <a:t>Risk </a:t>
            </a:r>
            <a:r>
              <a:rPr lang="en-US" sz="2200" dirty="0">
                <a:latin typeface="+mn-lt"/>
              </a:rPr>
              <a:t>of </a:t>
            </a:r>
            <a:r>
              <a:rPr lang="en-US" sz="2200" dirty="0" smtClean="0">
                <a:latin typeface="+mn-lt"/>
              </a:rPr>
              <a:t>Re-arrest </a:t>
            </a:r>
            <a:r>
              <a:rPr lang="en-US" sz="2200" dirty="0">
                <a:latin typeface="+mn-lt"/>
              </a:rPr>
              <a:t>for Felony Defendants with </a:t>
            </a:r>
            <a:r>
              <a:rPr lang="en-US" sz="2200" dirty="0" smtClean="0">
                <a:latin typeface="+mn-lt"/>
              </a:rPr>
              <a:t>Bail </a:t>
            </a:r>
            <a:r>
              <a:rPr lang="en-US" sz="2200" dirty="0">
                <a:latin typeface="+mn-lt"/>
              </a:rPr>
              <a:t>Set or </a:t>
            </a:r>
            <a:r>
              <a:rPr lang="en-US" sz="2200" dirty="0" smtClean="0">
                <a:latin typeface="+mn-lt"/>
              </a:rPr>
              <a:t>Remand</a:t>
            </a:r>
            <a:endParaRPr lang="en-US" sz="22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492980"/>
              </p:ext>
            </p:extLst>
          </p:nvPr>
        </p:nvGraphicFramePr>
        <p:xfrm>
          <a:off x="500270" y="1485618"/>
          <a:ext cx="7635657" cy="4206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86800" y="6633882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H="1">
            <a:off x="1531470" y="2169692"/>
            <a:ext cx="6081057" cy="2838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39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447AC4-C519-4694-B4B4-573EAB88C33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21786" y="2517469"/>
            <a:ext cx="1580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Queens - CJA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106150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Existing Supervised Release Pilots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2937" y="2397189"/>
            <a:ext cx="173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/>
                </a:solidFill>
              </a:rPr>
              <a:t>Over 2,050 served since 8/09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2096889" y="2261037"/>
            <a:ext cx="386862" cy="802476"/>
          </a:xfrm>
          <a:prstGeom prst="lef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0668" y="3629370"/>
            <a:ext cx="1527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Manhattan - CJA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01187" y="3537037"/>
            <a:ext cx="1847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/>
                </a:solidFill>
              </a:rPr>
              <a:t>Over 1,140 served since 4/13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271491" y="5599385"/>
            <a:ext cx="38862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 rot="10800000">
            <a:off x="5844840" y="2375451"/>
            <a:ext cx="228600" cy="633217"/>
          </a:xfrm>
          <a:prstGeom prst="leftBrac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77938" y="3198482"/>
            <a:ext cx="2040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5"/>
                </a:solidFill>
              </a:rPr>
              <a:t>Roughly 85% of these clients successfully complete supervised release requirements</a:t>
            </a:r>
            <a:endParaRPr lang="en-US" sz="1400" i="1" dirty="0">
              <a:solidFill>
                <a:schemeClr val="accent5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4168637" y="2340576"/>
            <a:ext cx="228600" cy="636446"/>
          </a:xfrm>
          <a:prstGeom prst="leftBrac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28355" y="3352099"/>
            <a:ext cx="386862" cy="862321"/>
          </a:xfrm>
          <a:prstGeom prst="lef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>
            <a:off x="4214591" y="3465036"/>
            <a:ext cx="228600" cy="636446"/>
          </a:xfrm>
          <a:prstGeom prst="leftBrac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3269" y="1295107"/>
            <a:ext cx="8794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Supervised Release pilot programs have been operating in NYC since 2009</a:t>
            </a:r>
            <a:endParaRPr lang="en-US" sz="1200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49316" y="305858"/>
            <a:ext cx="8488017" cy="1098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C22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State of the City </a:t>
            </a:r>
            <a:br>
              <a:rPr lang="en-US" sz="3200" dirty="0" smtClean="0"/>
            </a:br>
            <a:endParaRPr lang="en-US" sz="2200" dirty="0">
              <a:latin typeface="+mn-lt"/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2096889" y="4446324"/>
            <a:ext cx="386862" cy="862321"/>
          </a:xfrm>
          <a:prstGeom prst="lef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15217" y="4723595"/>
            <a:ext cx="1527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Brooklyn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CCI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 rot="10800000">
            <a:off x="5845127" y="3468265"/>
            <a:ext cx="228600" cy="633217"/>
          </a:xfrm>
          <a:prstGeom prst="leftBrac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Left Brace 27"/>
          <p:cNvSpPr/>
          <p:nvPr/>
        </p:nvSpPr>
        <p:spPr>
          <a:xfrm>
            <a:off x="4281763" y="4517255"/>
            <a:ext cx="228600" cy="636446"/>
          </a:xfrm>
          <a:prstGeom prst="leftBrac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43191" y="4573868"/>
            <a:ext cx="1624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/>
                </a:solidFill>
              </a:rPr>
              <a:t>Over 300 served since 11/13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30" name="Left Brace 29"/>
          <p:cNvSpPr/>
          <p:nvPr/>
        </p:nvSpPr>
        <p:spPr>
          <a:xfrm rot="10800000">
            <a:off x="5824333" y="4525590"/>
            <a:ext cx="228600" cy="633217"/>
          </a:xfrm>
          <a:prstGeom prst="leftBrac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2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72" y="131292"/>
            <a:ext cx="9070428" cy="106938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/>
                <a:cs typeface="Arial Black"/>
              </a:rPr>
              <a:t>Supervised Release Eligibility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489212"/>
            <a:ext cx="7886700" cy="4195216"/>
          </a:xfrm>
        </p:spPr>
        <p:txBody>
          <a:bodyPr>
            <a:normAutofit/>
          </a:bodyPr>
          <a:lstStyle/>
          <a:p>
            <a:r>
              <a:rPr lang="en-US" dirty="0" smtClean="0"/>
              <a:t>Defendants charged with misdemeanors and non-violent felony offenses</a:t>
            </a:r>
          </a:p>
          <a:p>
            <a:r>
              <a:rPr lang="en-US" dirty="0" smtClean="0"/>
              <a:t>Defendants at high risk of felony pretrial re-arrest will not be considered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20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23985"/>
            <a:ext cx="7886700" cy="106938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ial Black"/>
                <a:cs typeface="Arial Black"/>
              </a:rPr>
              <a:t>Supervised Release Risk Tool</a:t>
            </a:r>
            <a:endParaRPr lang="en-US" sz="3600" dirty="0">
              <a:latin typeface="Arial Black"/>
              <a:cs typeface="Arial Black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794" y="580277"/>
            <a:ext cx="4544487" cy="5228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48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87881"/>
              </p:ext>
            </p:extLst>
          </p:nvPr>
        </p:nvGraphicFramePr>
        <p:xfrm>
          <a:off x="1629104" y="2122214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Risk Category </a:t>
                      </a:r>
                      <a:r>
                        <a:rPr lang="en-US" sz="2000" dirty="0" smtClean="0"/>
                        <a:t>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Risk Points 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lowest through -10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 Low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-9 through -5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-4 through 0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 High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through 4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 through</a:t>
                      </a:r>
                      <a:r>
                        <a:rPr lang="en-US" sz="2000" baseline="0" dirty="0" smtClean="0"/>
                        <a:t> highest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28650" y="159795"/>
            <a:ext cx="7886700" cy="1069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C22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Arial Black"/>
                <a:cs typeface="Arial Black"/>
              </a:rPr>
              <a:t>Supervised Release Risk Tool</a:t>
            </a:r>
            <a:endParaRPr lang="en-US" sz="3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65369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NYC Supervised Release Process Flow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743061"/>
              </p:ext>
            </p:extLst>
          </p:nvPr>
        </p:nvGraphicFramePr>
        <p:xfrm>
          <a:off x="628650" y="862445"/>
          <a:ext cx="7886700" cy="547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034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45247</TotalTime>
  <Words>496</Words>
  <Application>Microsoft Office PowerPoint</Application>
  <PresentationFormat>On-screen Show (4:3)</PresentationFormat>
  <Paragraphs>137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Arial Narrow</vt:lpstr>
      <vt:lpstr>Calibri</vt:lpstr>
      <vt:lpstr>Century Gothic</vt:lpstr>
      <vt:lpstr>Office Theme</vt:lpstr>
      <vt:lpstr>Fundamentals of Pretrial Justice &amp;  New York City Supervised Release</vt:lpstr>
      <vt:lpstr>Welcome!</vt:lpstr>
      <vt:lpstr>Effects of Detention</vt:lpstr>
      <vt:lpstr>State of the City  Risk of Re-arrest for Felony Defendants with Bail Set or Remand</vt:lpstr>
      <vt:lpstr>PowerPoint Presentation</vt:lpstr>
      <vt:lpstr>Supervised Release Eligibility</vt:lpstr>
      <vt:lpstr>Supervised Release Risk Tool</vt:lpstr>
      <vt:lpstr>PowerPoint Presentation</vt:lpstr>
      <vt:lpstr>NYC Supervised Release Process Flow</vt:lpstr>
      <vt:lpstr>NYC Supervised Release Process Flow</vt:lpstr>
      <vt:lpstr>NYC Supervised Release Process Flow</vt:lpstr>
      <vt:lpstr>Non-Compliance</vt:lpstr>
      <vt:lpstr>Risk Management/ Community Supervision </vt:lpstr>
      <vt:lpstr>Risk Management/ Community Supervision </vt:lpstr>
      <vt:lpstr>Continuous Feedback &amp; Improvement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Taylor</dc:creator>
  <cp:lastModifiedBy>Amy Ostrau</cp:lastModifiedBy>
  <cp:revision>177</cp:revision>
  <cp:lastPrinted>2016-03-28T14:03:52Z</cp:lastPrinted>
  <dcterms:created xsi:type="dcterms:W3CDTF">2015-10-15T22:34:35Z</dcterms:created>
  <dcterms:modified xsi:type="dcterms:W3CDTF">2016-03-28T14:08:52Z</dcterms:modified>
</cp:coreProperties>
</file>